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5"/>
    <p:sldMasterId id="2147483660" r:id="rId6"/>
    <p:sldMasterId id="2147483696" r:id="rId7"/>
    <p:sldMasterId id="2147483748" r:id="rId8"/>
    <p:sldMasterId id="2147483769" r:id="rId9"/>
    <p:sldMasterId id="2147483793" r:id="rId10"/>
    <p:sldMasterId id="2147483811" r:id="rId11"/>
  </p:sldMasterIdLst>
  <p:notesMasterIdLst>
    <p:notesMasterId r:id="rId36"/>
  </p:notesMasterIdLst>
  <p:sldIdLst>
    <p:sldId id="489" r:id="rId12"/>
    <p:sldId id="2147480708" r:id="rId13"/>
    <p:sldId id="2147480710" r:id="rId14"/>
    <p:sldId id="1376" r:id="rId15"/>
    <p:sldId id="1509" r:id="rId16"/>
    <p:sldId id="1454" r:id="rId17"/>
    <p:sldId id="2147480711" r:id="rId18"/>
    <p:sldId id="1448" r:id="rId19"/>
    <p:sldId id="567" r:id="rId20"/>
    <p:sldId id="1530" r:id="rId21"/>
    <p:sldId id="949" r:id="rId22"/>
    <p:sldId id="1458" r:id="rId23"/>
    <p:sldId id="2147480706" r:id="rId24"/>
    <p:sldId id="2147480697" r:id="rId25"/>
    <p:sldId id="497" r:id="rId26"/>
    <p:sldId id="2147480704" r:id="rId27"/>
    <p:sldId id="2147480705" r:id="rId28"/>
    <p:sldId id="2147480707" r:id="rId29"/>
    <p:sldId id="1461" r:id="rId30"/>
    <p:sldId id="437" r:id="rId31"/>
    <p:sldId id="2147480713" r:id="rId32"/>
    <p:sldId id="2147480714" r:id="rId33"/>
    <p:sldId id="2147480715" r:id="rId34"/>
    <p:sldId id="488" r:id="rId3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484F14-38A6-5FCC-A0FE-E3BC33B25533}" name="Ngoc Anh Thach" initials="NT" userId="S::n.thach@drk.de::9419bb13-953d-4501-a2e1-39e7048318a8" providerId="AD"/>
  <p188:author id="{F7A6324B-56FC-1F2A-7259-FAA970DF1722}" name="Greta Middendorf" initials="GM" userId="S::g.middendorf@drk.de::4d38d2c4-b9f6-48e4-9cf1-8b3cafd53ac8" providerId="AD"/>
  <p188:author id="{B64798A8-78FA-E579-0E76-0876A9B0F29C}" name="Thomas Eichmann" initials="TE" userId="S::T.Eichmann@drk.de::642affab-e3a4-48d3-8f2b-1ec129463838" providerId="AD"/>
  <p188:author id="{CDD44EC5-4113-D11A-C659-C61EB0F51A21}" name="Greta Middendorf" initials="GM" userId="S::G.Middendorf@drk.de::4d38d2c4-b9f6-48e4-9cf1-8b3cafd53ac8" providerId="AD"/>
  <p188:author id="{ED5ACBED-D05D-6844-2711-903E78E43D2B}" name="Thomas Eichmann" initials="TE" userId="S::t.eichmann@drk.de::642affab-e3a4-48d3-8f2b-1ec1294638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264"/>
    <a:srgbClr val="FFFFFF"/>
    <a:srgbClr val="001856"/>
    <a:srgbClr val="FFFFCC"/>
    <a:srgbClr val="698CAF"/>
    <a:srgbClr val="E60005"/>
    <a:srgbClr val="002D55"/>
    <a:srgbClr val="FAC3AF"/>
    <a:srgbClr val="EB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4" autoAdjust="0"/>
  </p:normalViewPr>
  <p:slideViewPr>
    <p:cSldViewPr snapToGrid="0">
      <p:cViewPr varScale="1">
        <p:scale>
          <a:sx n="140" d="100"/>
          <a:sy n="140" d="100"/>
        </p:scale>
        <p:origin x="77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42"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Eichmann" userId="642affab-e3a4-48d3-8f2b-1ec129463838" providerId="ADAL" clId="{DD26A515-6762-4FB5-8DC7-735B317E9455}"/>
    <pc:docChg chg="delSld">
      <pc:chgData name="Thomas Eichmann" userId="642affab-e3a4-48d3-8f2b-1ec129463838" providerId="ADAL" clId="{DD26A515-6762-4FB5-8DC7-735B317E9455}" dt="2025-08-25T07:26:42.581" v="0" actId="47"/>
      <pc:docMkLst>
        <pc:docMk/>
      </pc:docMkLst>
      <pc:sldChg chg="del">
        <pc:chgData name="Thomas Eichmann" userId="642affab-e3a4-48d3-8f2b-1ec129463838" providerId="ADAL" clId="{DD26A515-6762-4FB5-8DC7-735B317E9455}" dt="2025-08-25T07:26:42.581" v="0" actId="47"/>
        <pc:sldMkLst>
          <pc:docMk/>
          <pc:sldMk cId="90028840" sldId="15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64BFE-611C-4DA2-9C19-C9B62CBD02E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e-DE"/>
        </a:p>
      </dgm:t>
    </dgm:pt>
    <dgm:pt modelId="{57153FF7-1B0D-405D-9A7E-1F198AAA1146}">
      <dgm:prSet phldrT="[Text]"/>
      <dgm:spPr/>
      <dgm:t>
        <a:bodyPr/>
        <a:lstStyle/>
        <a:p>
          <a:r>
            <a:rPr lang="de-DE"/>
            <a:t>Beteiligung</a:t>
          </a:r>
        </a:p>
      </dgm:t>
    </dgm:pt>
    <dgm:pt modelId="{B6ACCFCB-AA16-45A1-9E2E-F4D7F71A06A9}" type="parTrans" cxnId="{4C9B029F-770F-45BC-9397-7EBF55BA4B3D}">
      <dgm:prSet/>
      <dgm:spPr/>
      <dgm:t>
        <a:bodyPr/>
        <a:lstStyle/>
        <a:p>
          <a:endParaRPr lang="de-DE"/>
        </a:p>
      </dgm:t>
    </dgm:pt>
    <dgm:pt modelId="{A1995D9F-9064-4F60-A7B1-F15E4584F5A5}" type="sibTrans" cxnId="{4C9B029F-770F-45BC-9397-7EBF55BA4B3D}">
      <dgm:prSet/>
      <dgm:spPr/>
      <dgm:t>
        <a:bodyPr/>
        <a:lstStyle/>
        <a:p>
          <a:endParaRPr lang="de-DE"/>
        </a:p>
      </dgm:t>
    </dgm:pt>
    <dgm:pt modelId="{0B09A775-B04A-4CE5-A8E3-9740A767AA99}">
      <dgm:prSet phldrT="[Text]"/>
      <dgm:spPr/>
      <dgm:t>
        <a:bodyPr/>
        <a:lstStyle/>
        <a:p>
          <a:r>
            <a:rPr lang="de-DE"/>
            <a:t>Strategie-erfahrungen</a:t>
          </a:r>
        </a:p>
      </dgm:t>
    </dgm:pt>
    <dgm:pt modelId="{E81AB0C1-8AD6-4BCC-B644-68C8FA0144F5}" type="parTrans" cxnId="{8BD4997F-03EE-4E6A-848C-469F2EE87632}">
      <dgm:prSet/>
      <dgm:spPr/>
      <dgm:t>
        <a:bodyPr/>
        <a:lstStyle/>
        <a:p>
          <a:endParaRPr lang="de-DE"/>
        </a:p>
      </dgm:t>
    </dgm:pt>
    <dgm:pt modelId="{4D657DE5-CC39-4E6C-8750-D5E68A5DF385}" type="sibTrans" cxnId="{8BD4997F-03EE-4E6A-848C-469F2EE87632}">
      <dgm:prSet/>
      <dgm:spPr/>
      <dgm:t>
        <a:bodyPr/>
        <a:lstStyle/>
        <a:p>
          <a:endParaRPr lang="de-DE"/>
        </a:p>
      </dgm:t>
    </dgm:pt>
    <dgm:pt modelId="{EC605EB6-ADC5-4BB6-ACCB-2CE7D75AAEEE}">
      <dgm:prSet phldrT="[Text]"/>
      <dgm:spPr/>
      <dgm:t>
        <a:bodyPr/>
        <a:lstStyle/>
        <a:p>
          <a:r>
            <a:rPr lang="de-DE"/>
            <a:t>Ausrichtung</a:t>
          </a:r>
        </a:p>
      </dgm:t>
    </dgm:pt>
    <dgm:pt modelId="{1FF59F09-EAA3-436E-ACE1-2BC05BAEDC04}" type="parTrans" cxnId="{16EA4B89-BDCC-4B59-A408-5A7C2DB9DA36}">
      <dgm:prSet/>
      <dgm:spPr/>
      <dgm:t>
        <a:bodyPr/>
        <a:lstStyle/>
        <a:p>
          <a:endParaRPr lang="de-DE"/>
        </a:p>
      </dgm:t>
    </dgm:pt>
    <dgm:pt modelId="{CECD147E-A228-4845-936A-8402C4E4D5D4}" type="sibTrans" cxnId="{16EA4B89-BDCC-4B59-A408-5A7C2DB9DA36}">
      <dgm:prSet/>
      <dgm:spPr/>
      <dgm:t>
        <a:bodyPr/>
        <a:lstStyle/>
        <a:p>
          <a:endParaRPr lang="de-DE"/>
        </a:p>
      </dgm:t>
    </dgm:pt>
    <dgm:pt modelId="{17A47F49-9292-4EA8-984B-4113E8CE58D8}">
      <dgm:prSet phldrT="[Text]"/>
      <dgm:spPr/>
      <dgm:t>
        <a:bodyPr/>
        <a:lstStyle/>
        <a:p>
          <a:r>
            <a:rPr lang="de-DE"/>
            <a:t>Umsetzungsplan im Landesverband</a:t>
          </a:r>
        </a:p>
      </dgm:t>
    </dgm:pt>
    <dgm:pt modelId="{CD238AC8-CD1D-4807-B0A3-0A6019D1D722}" type="parTrans" cxnId="{9558AAB8-C535-405F-8934-FE47CBFC7D5D}">
      <dgm:prSet/>
      <dgm:spPr/>
      <dgm:t>
        <a:bodyPr/>
        <a:lstStyle/>
        <a:p>
          <a:endParaRPr lang="de-DE"/>
        </a:p>
      </dgm:t>
    </dgm:pt>
    <dgm:pt modelId="{9310E80D-19CC-4ED9-91B5-BD3526679263}" type="sibTrans" cxnId="{9558AAB8-C535-405F-8934-FE47CBFC7D5D}">
      <dgm:prSet/>
      <dgm:spPr/>
      <dgm:t>
        <a:bodyPr/>
        <a:lstStyle/>
        <a:p>
          <a:endParaRPr lang="de-DE"/>
        </a:p>
      </dgm:t>
    </dgm:pt>
    <dgm:pt modelId="{747E88D6-53C3-4FA1-833E-24F273FDFB02}">
      <dgm:prSet/>
      <dgm:spPr/>
    </dgm:pt>
    <dgm:pt modelId="{939E4B87-B07E-42AF-A061-DB52A05ECA40}" type="parTrans" cxnId="{DC86BF1E-BE6C-46F0-B912-28487565B08A}">
      <dgm:prSet/>
      <dgm:spPr/>
      <dgm:t>
        <a:bodyPr/>
        <a:lstStyle/>
        <a:p>
          <a:endParaRPr lang="de-DE"/>
        </a:p>
      </dgm:t>
    </dgm:pt>
    <dgm:pt modelId="{A641525A-7D4D-45B2-B416-4FCF5DB5AEB8}" type="sibTrans" cxnId="{DC86BF1E-BE6C-46F0-B912-28487565B08A}">
      <dgm:prSet/>
      <dgm:spPr/>
      <dgm:t>
        <a:bodyPr/>
        <a:lstStyle/>
        <a:p>
          <a:endParaRPr lang="de-DE"/>
        </a:p>
      </dgm:t>
    </dgm:pt>
    <dgm:pt modelId="{E104ED6C-0D7F-4246-A82A-58B535475853}" type="pres">
      <dgm:prSet presAssocID="{05264BFE-611C-4DA2-9C19-C9B62CBD02E8}" presName="Name0" presStyleCnt="0">
        <dgm:presLayoutVars>
          <dgm:chMax val="4"/>
          <dgm:resizeHandles val="exact"/>
        </dgm:presLayoutVars>
      </dgm:prSet>
      <dgm:spPr/>
    </dgm:pt>
    <dgm:pt modelId="{7CD82DDD-3B84-4C84-B2EA-3B8170D9D417}" type="pres">
      <dgm:prSet presAssocID="{05264BFE-611C-4DA2-9C19-C9B62CBD02E8}" presName="ellipse" presStyleLbl="trBgShp" presStyleIdx="0" presStyleCnt="1"/>
      <dgm:spPr/>
    </dgm:pt>
    <dgm:pt modelId="{35A2A330-97F4-4725-9588-488CFEE71A2E}" type="pres">
      <dgm:prSet presAssocID="{05264BFE-611C-4DA2-9C19-C9B62CBD02E8}" presName="arrow1" presStyleLbl="fgShp" presStyleIdx="0" presStyleCnt="1"/>
      <dgm:spPr/>
    </dgm:pt>
    <dgm:pt modelId="{551D98A4-4029-45A4-BB71-CDB5DA72F827}" type="pres">
      <dgm:prSet presAssocID="{05264BFE-611C-4DA2-9C19-C9B62CBD02E8}" presName="rectangle" presStyleLbl="revTx" presStyleIdx="0" presStyleCnt="1">
        <dgm:presLayoutVars>
          <dgm:bulletEnabled val="1"/>
        </dgm:presLayoutVars>
      </dgm:prSet>
      <dgm:spPr/>
    </dgm:pt>
    <dgm:pt modelId="{4E21582D-7926-4DF3-9CE1-73C144805C61}" type="pres">
      <dgm:prSet presAssocID="{0B09A775-B04A-4CE5-A8E3-9740A767AA99}" presName="item1" presStyleLbl="node1" presStyleIdx="0" presStyleCnt="3">
        <dgm:presLayoutVars>
          <dgm:bulletEnabled val="1"/>
        </dgm:presLayoutVars>
      </dgm:prSet>
      <dgm:spPr/>
    </dgm:pt>
    <dgm:pt modelId="{41D8825E-938B-40AF-90B5-0024B2B6D34C}" type="pres">
      <dgm:prSet presAssocID="{EC605EB6-ADC5-4BB6-ACCB-2CE7D75AAEEE}" presName="item2" presStyleLbl="node1" presStyleIdx="1" presStyleCnt="3">
        <dgm:presLayoutVars>
          <dgm:bulletEnabled val="1"/>
        </dgm:presLayoutVars>
      </dgm:prSet>
      <dgm:spPr/>
    </dgm:pt>
    <dgm:pt modelId="{A35C310F-C56F-4335-9FFC-2B0BBC797F2D}" type="pres">
      <dgm:prSet presAssocID="{17A47F49-9292-4EA8-984B-4113E8CE58D8}" presName="item3" presStyleLbl="node1" presStyleIdx="2" presStyleCnt="3">
        <dgm:presLayoutVars>
          <dgm:bulletEnabled val="1"/>
        </dgm:presLayoutVars>
      </dgm:prSet>
      <dgm:spPr/>
    </dgm:pt>
    <dgm:pt modelId="{DDC59B27-9D45-4CF8-B410-A187E20F6220}" type="pres">
      <dgm:prSet presAssocID="{05264BFE-611C-4DA2-9C19-C9B62CBD02E8}" presName="funnel" presStyleLbl="trAlignAcc1" presStyleIdx="0" presStyleCnt="1"/>
      <dgm:spPr/>
    </dgm:pt>
  </dgm:ptLst>
  <dgm:cxnLst>
    <dgm:cxn modelId="{589E150B-B008-487A-8372-E04747912664}" type="presOf" srcId="{17A47F49-9292-4EA8-984B-4113E8CE58D8}" destId="{551D98A4-4029-45A4-BB71-CDB5DA72F827}" srcOrd="0" destOrd="0" presId="urn:microsoft.com/office/officeart/2005/8/layout/funnel1"/>
    <dgm:cxn modelId="{DC86BF1E-BE6C-46F0-B912-28487565B08A}" srcId="{05264BFE-611C-4DA2-9C19-C9B62CBD02E8}" destId="{747E88D6-53C3-4FA1-833E-24F273FDFB02}" srcOrd="4" destOrd="0" parTransId="{939E4B87-B07E-42AF-A061-DB52A05ECA40}" sibTransId="{A641525A-7D4D-45B2-B416-4FCF5DB5AEB8}"/>
    <dgm:cxn modelId="{C1A4781F-ABAE-4032-875D-4E7D4679368E}" type="presOf" srcId="{0B09A775-B04A-4CE5-A8E3-9740A767AA99}" destId="{41D8825E-938B-40AF-90B5-0024B2B6D34C}" srcOrd="0" destOrd="0" presId="urn:microsoft.com/office/officeart/2005/8/layout/funnel1"/>
    <dgm:cxn modelId="{68C5A447-4DE7-47C4-8B18-FB000ABA8461}" type="presOf" srcId="{05264BFE-611C-4DA2-9C19-C9B62CBD02E8}" destId="{E104ED6C-0D7F-4246-A82A-58B535475853}" srcOrd="0" destOrd="0" presId="urn:microsoft.com/office/officeart/2005/8/layout/funnel1"/>
    <dgm:cxn modelId="{8BD4997F-03EE-4E6A-848C-469F2EE87632}" srcId="{05264BFE-611C-4DA2-9C19-C9B62CBD02E8}" destId="{0B09A775-B04A-4CE5-A8E3-9740A767AA99}" srcOrd="1" destOrd="0" parTransId="{E81AB0C1-8AD6-4BCC-B644-68C8FA0144F5}" sibTransId="{4D657DE5-CC39-4E6C-8750-D5E68A5DF385}"/>
    <dgm:cxn modelId="{16EA4B89-BDCC-4B59-A408-5A7C2DB9DA36}" srcId="{05264BFE-611C-4DA2-9C19-C9B62CBD02E8}" destId="{EC605EB6-ADC5-4BB6-ACCB-2CE7D75AAEEE}" srcOrd="2" destOrd="0" parTransId="{1FF59F09-EAA3-436E-ACE1-2BC05BAEDC04}" sibTransId="{CECD147E-A228-4845-936A-8402C4E4D5D4}"/>
    <dgm:cxn modelId="{4C9B029F-770F-45BC-9397-7EBF55BA4B3D}" srcId="{05264BFE-611C-4DA2-9C19-C9B62CBD02E8}" destId="{57153FF7-1B0D-405D-9A7E-1F198AAA1146}" srcOrd="0" destOrd="0" parTransId="{B6ACCFCB-AA16-45A1-9E2E-F4D7F71A06A9}" sibTransId="{A1995D9F-9064-4F60-A7B1-F15E4584F5A5}"/>
    <dgm:cxn modelId="{9558AAB8-C535-405F-8934-FE47CBFC7D5D}" srcId="{05264BFE-611C-4DA2-9C19-C9B62CBD02E8}" destId="{17A47F49-9292-4EA8-984B-4113E8CE58D8}" srcOrd="3" destOrd="0" parTransId="{CD238AC8-CD1D-4807-B0A3-0A6019D1D722}" sibTransId="{9310E80D-19CC-4ED9-91B5-BD3526679263}"/>
    <dgm:cxn modelId="{6A57F9F5-719E-41EC-A6F0-DADED9CDDC31}" type="presOf" srcId="{57153FF7-1B0D-405D-9A7E-1F198AAA1146}" destId="{A35C310F-C56F-4335-9FFC-2B0BBC797F2D}" srcOrd="0" destOrd="0" presId="urn:microsoft.com/office/officeart/2005/8/layout/funnel1"/>
    <dgm:cxn modelId="{BCB825F8-BB38-4DDF-87B5-3717241549B7}" type="presOf" srcId="{EC605EB6-ADC5-4BB6-ACCB-2CE7D75AAEEE}" destId="{4E21582D-7926-4DF3-9CE1-73C144805C61}" srcOrd="0" destOrd="0" presId="urn:microsoft.com/office/officeart/2005/8/layout/funnel1"/>
    <dgm:cxn modelId="{A1742148-5CD1-4508-8540-F3E4BBE3B2B9}" type="presParOf" srcId="{E104ED6C-0D7F-4246-A82A-58B535475853}" destId="{7CD82DDD-3B84-4C84-B2EA-3B8170D9D417}" srcOrd="0" destOrd="0" presId="urn:microsoft.com/office/officeart/2005/8/layout/funnel1"/>
    <dgm:cxn modelId="{26162717-A93D-428B-A0E8-D0164DAF947B}" type="presParOf" srcId="{E104ED6C-0D7F-4246-A82A-58B535475853}" destId="{35A2A330-97F4-4725-9588-488CFEE71A2E}" srcOrd="1" destOrd="0" presId="urn:microsoft.com/office/officeart/2005/8/layout/funnel1"/>
    <dgm:cxn modelId="{71537A5D-8693-4019-884F-821EA03CC9CC}" type="presParOf" srcId="{E104ED6C-0D7F-4246-A82A-58B535475853}" destId="{551D98A4-4029-45A4-BB71-CDB5DA72F827}" srcOrd="2" destOrd="0" presId="urn:microsoft.com/office/officeart/2005/8/layout/funnel1"/>
    <dgm:cxn modelId="{8D6E3929-DDE3-4CB5-835E-94B04638B80E}" type="presParOf" srcId="{E104ED6C-0D7F-4246-A82A-58B535475853}" destId="{4E21582D-7926-4DF3-9CE1-73C144805C61}" srcOrd="3" destOrd="0" presId="urn:microsoft.com/office/officeart/2005/8/layout/funnel1"/>
    <dgm:cxn modelId="{5CC64C10-4AE0-4FCF-B277-F91A7AA45988}" type="presParOf" srcId="{E104ED6C-0D7F-4246-A82A-58B535475853}" destId="{41D8825E-938B-40AF-90B5-0024B2B6D34C}" srcOrd="4" destOrd="0" presId="urn:microsoft.com/office/officeart/2005/8/layout/funnel1"/>
    <dgm:cxn modelId="{035C737A-7A97-4060-AEA1-9B30A8634972}" type="presParOf" srcId="{E104ED6C-0D7F-4246-A82A-58B535475853}" destId="{A35C310F-C56F-4335-9FFC-2B0BBC797F2D}" srcOrd="5" destOrd="0" presId="urn:microsoft.com/office/officeart/2005/8/layout/funnel1"/>
    <dgm:cxn modelId="{0B45E453-A247-40C4-BD7E-A4282DF22613}" type="presParOf" srcId="{E104ED6C-0D7F-4246-A82A-58B535475853}" destId="{DDC59B27-9D45-4CF8-B410-A187E20F622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82DDD-3B84-4C84-B2EA-3B8170D9D417}">
      <dsp:nvSpPr>
        <dsp:cNvPr id="0" name=""/>
        <dsp:cNvSpPr/>
      </dsp:nvSpPr>
      <dsp:spPr>
        <a:xfrm>
          <a:off x="1474366" y="139731"/>
          <a:ext cx="2773140" cy="96307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2A330-97F4-4725-9588-488CFEE71A2E}">
      <dsp:nvSpPr>
        <dsp:cNvPr id="0" name=""/>
        <dsp:cNvSpPr/>
      </dsp:nvSpPr>
      <dsp:spPr>
        <a:xfrm>
          <a:off x="2596521" y="2497976"/>
          <a:ext cx="537430" cy="34395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1D98A4-4029-45A4-BB71-CDB5DA72F827}">
      <dsp:nvSpPr>
        <dsp:cNvPr id="0" name=""/>
        <dsp:cNvSpPr/>
      </dsp:nvSpPr>
      <dsp:spPr>
        <a:xfrm>
          <a:off x="1575403" y="2773140"/>
          <a:ext cx="2579665" cy="64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a:t>Umsetzungsplan im Landesverband</a:t>
          </a:r>
        </a:p>
      </dsp:txBody>
      <dsp:txXfrm>
        <a:off x="1575403" y="2773140"/>
        <a:ext cx="2579665" cy="644916"/>
      </dsp:txXfrm>
    </dsp:sp>
    <dsp:sp modelId="{4E21582D-7926-4DF3-9CE1-73C144805C61}">
      <dsp:nvSpPr>
        <dsp:cNvPr id="0" name=""/>
        <dsp:cNvSpPr/>
      </dsp:nvSpPr>
      <dsp:spPr>
        <a:xfrm>
          <a:off x="2482586" y="1177187"/>
          <a:ext cx="967374" cy="967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Ausrichtung</a:t>
          </a:r>
        </a:p>
      </dsp:txBody>
      <dsp:txXfrm>
        <a:off x="2624255" y="1318856"/>
        <a:ext cx="684036" cy="684036"/>
      </dsp:txXfrm>
    </dsp:sp>
    <dsp:sp modelId="{41D8825E-938B-40AF-90B5-0024B2B6D34C}">
      <dsp:nvSpPr>
        <dsp:cNvPr id="0" name=""/>
        <dsp:cNvSpPr/>
      </dsp:nvSpPr>
      <dsp:spPr>
        <a:xfrm>
          <a:off x="1790375" y="451441"/>
          <a:ext cx="967374" cy="967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Strategie-erfahrungen</a:t>
          </a:r>
        </a:p>
      </dsp:txBody>
      <dsp:txXfrm>
        <a:off x="1932044" y="593110"/>
        <a:ext cx="684036" cy="684036"/>
      </dsp:txXfrm>
    </dsp:sp>
    <dsp:sp modelId="{A35C310F-C56F-4335-9FFC-2B0BBC797F2D}">
      <dsp:nvSpPr>
        <dsp:cNvPr id="0" name=""/>
        <dsp:cNvSpPr/>
      </dsp:nvSpPr>
      <dsp:spPr>
        <a:xfrm>
          <a:off x="2779247" y="217551"/>
          <a:ext cx="967374" cy="967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Beteiligung</a:t>
          </a:r>
        </a:p>
      </dsp:txBody>
      <dsp:txXfrm>
        <a:off x="2920916" y="359220"/>
        <a:ext cx="684036" cy="684036"/>
      </dsp:txXfrm>
    </dsp:sp>
    <dsp:sp modelId="{DDC59B27-9D45-4CF8-B410-A187E20F6220}">
      <dsp:nvSpPr>
        <dsp:cNvPr id="0" name=""/>
        <dsp:cNvSpPr/>
      </dsp:nvSpPr>
      <dsp:spPr>
        <a:xfrm>
          <a:off x="1360431" y="21497"/>
          <a:ext cx="3009609" cy="240768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829D6-B62E-41F5-B944-4575583B3587}" type="datetimeFigureOut">
              <a:rPr lang="de-DE" smtClean="0"/>
              <a:t>25.08.2025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0E7E1-5400-492B-B5F6-23476130DB9B}" type="slidenum">
              <a:rPr lang="de-DE" smtClean="0"/>
              <a:t>‹Nr.›</a:t>
            </a:fld>
            <a:endParaRPr lang="de-DE"/>
          </a:p>
        </p:txBody>
      </p:sp>
    </p:spTree>
    <p:extLst>
      <p:ext uri="{BB962C8B-B14F-4D97-AF65-F5344CB8AC3E}">
        <p14:creationId xmlns:p14="http://schemas.microsoft.com/office/powerpoint/2010/main" val="168301683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16CEC-7389-9639-6B0F-8D00483A293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F09F2F9-FD30-1397-94DA-A22D5F55D1B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9DCFFA1-37A5-B376-9D75-10DF69F12C7A}"/>
              </a:ext>
            </a:extLst>
          </p:cNvPr>
          <p:cNvSpPr>
            <a:spLocks noGrp="1"/>
          </p:cNvSpPr>
          <p:nvPr>
            <p:ph type="body" idx="1"/>
          </p:nvPr>
        </p:nvSpPr>
        <p:spPr/>
        <p:txBody>
          <a:bodyPr/>
          <a:lstStyle/>
          <a:p>
            <a:pPr marL="171450" indent="-171450">
              <a:buFontTx/>
              <a:buChar char="-"/>
            </a:pPr>
            <a:r>
              <a:rPr lang="de-DE" dirty="0"/>
              <a:t>Die DRK-Strategie basiert auf und steht im Einklang mit den übergreifenden Grundsätzen des Roten Kreuzes. </a:t>
            </a:r>
          </a:p>
          <a:p>
            <a:pPr algn="ctr"/>
            <a:r>
              <a:rPr lang="de-DE" sz="700" dirty="0">
                <a:solidFill>
                  <a:schemeClr val="tx1"/>
                </a:solidFill>
              </a:rPr>
              <a:t>Unabhängigkeit</a:t>
            </a:r>
          </a:p>
          <a:p>
            <a:pPr algn="ctr"/>
            <a:r>
              <a:rPr lang="de-DE" sz="700" dirty="0">
                <a:solidFill>
                  <a:schemeClr val="tx1"/>
                </a:solidFill>
              </a:rPr>
              <a:t>Freiwilligkeit</a:t>
            </a:r>
          </a:p>
          <a:p>
            <a:pPr algn="ctr"/>
            <a:r>
              <a:rPr lang="de-DE" sz="700" dirty="0">
                <a:solidFill>
                  <a:schemeClr val="tx1"/>
                </a:solidFill>
              </a:rPr>
              <a:t>Einheit</a:t>
            </a:r>
          </a:p>
          <a:p>
            <a:pPr algn="ctr"/>
            <a:r>
              <a:rPr lang="de-DE" sz="700" dirty="0">
                <a:solidFill>
                  <a:schemeClr val="tx1"/>
                </a:solidFill>
              </a:rPr>
              <a:t>Universalität</a:t>
            </a:r>
          </a:p>
          <a:p>
            <a:pPr marL="171450" indent="-171450">
              <a:buFontTx/>
              <a:buChar char="-"/>
            </a:pPr>
            <a:endParaRPr lang="de-DE" dirty="0"/>
          </a:p>
          <a:p>
            <a:pPr marL="171450" indent="-171450">
              <a:buFontTx/>
              <a:buChar char="-"/>
            </a:pPr>
            <a:r>
              <a:rPr lang="de-DE" dirty="0"/>
              <a:t>Auf der Grundlage dieser Grundsätze wurden die Vision und die Mission der DRK-Strategie 2030 entwickelt. </a:t>
            </a:r>
          </a:p>
          <a:p>
            <a:pPr marL="171450" indent="-171450">
              <a:buFontTx/>
              <a:buChar char="-"/>
            </a:pPr>
            <a:endParaRPr lang="de-DE" dirty="0"/>
          </a:p>
          <a:p>
            <a:pPr marL="171450" indent="-171450">
              <a:buFontTx/>
              <a:buChar char="-"/>
            </a:pPr>
            <a:r>
              <a:rPr lang="de-DE" dirty="0"/>
              <a:t>Aus dieser Vision und Mission wurden Hauptziele abgeleitet, die weiter in Teilziele untergliedert wurden. </a:t>
            </a:r>
          </a:p>
          <a:p>
            <a:pPr marL="171450" indent="-171450">
              <a:buFontTx/>
              <a:buChar char="-"/>
            </a:pPr>
            <a:endParaRPr lang="de-DE" dirty="0"/>
          </a:p>
          <a:p>
            <a:pPr marL="171450" indent="-171450">
              <a:buFontTx/>
              <a:buChar char="-"/>
            </a:pPr>
            <a:r>
              <a:rPr lang="de-DE" dirty="0"/>
              <a:t>Für die Umsetzung der Ziele wurden Schwerpunkte gebildet. Die erste Schwerpunktumsetzung startete 2023 und wird bis Ende 2024 bearbeitet, die Umsetzung des zweiten Schwerpunkts erfolgt seit Anfang 2025</a:t>
            </a:r>
          </a:p>
          <a:p>
            <a:pPr marL="0" indent="0">
              <a:buFontTx/>
              <a:buNone/>
            </a:pPr>
            <a:endParaRPr lang="de-DE" dirty="0"/>
          </a:p>
          <a:p>
            <a:endParaRPr lang="de-DE" dirty="0"/>
          </a:p>
        </p:txBody>
      </p:sp>
      <p:sp>
        <p:nvSpPr>
          <p:cNvPr id="4" name="Foliennummernplatzhalter 3">
            <a:extLst>
              <a:ext uri="{FF2B5EF4-FFF2-40B4-BE49-F238E27FC236}">
                <a16:creationId xmlns:a16="http://schemas.microsoft.com/office/drawing/2014/main" id="{2E39A6CC-7EC2-A6EB-588C-3883CA409A3B}"/>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55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34E92-F32F-CA2F-A71E-28A7E8D25D6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8DA1BE-0444-D0D5-3EA2-D464848A245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2374B1D-BC74-1DFB-01D7-F448B08ABD5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D81C53D-9718-FCF4-8B7D-CCF6B2A9F7A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25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0138-8987-0BAE-B65C-AD1E6997BB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292F768-02AE-F9DD-6630-8F04746EA04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4ACDD4-2466-EED0-C7A8-254879394FF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E45A578-E2FF-4C81-18A3-AACDE7F52FB4}"/>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21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6E256-7707-C144-684D-0E326A4FF5A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077C46B-83AE-8EA0-84F0-779C0976390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2F83E02-ACC5-E773-F03D-7E388148620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EB203DE-10BA-0F8A-E167-EA0EB3237863}"/>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3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21288-B230-1992-4B6A-8C55891FCF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8603C1-BE00-5186-4C71-28C3B830409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6D71435-DB5E-C30D-731E-B41DED13066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084875C-A8AA-0630-812F-F9124F705110}"/>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36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Evaluiert werden die Arbeitspakete und die umgesetzten Projekte</a:t>
            </a:r>
          </a:p>
        </p:txBody>
      </p:sp>
      <p:sp>
        <p:nvSpPr>
          <p:cNvPr id="4" name="Foliennummernplatzhalt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52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17500" y="2008188"/>
            <a:ext cx="9639300" cy="5422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de-D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94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91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56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Die Landesverbände berücksichtigen bei der Implementierung die Bedingungen vor Ort.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41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9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8536D-F8E6-58B9-1A14-85CB388767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1DD461-3D22-CBE2-676C-41824CD4F67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6C9174-C6C1-DB7E-379D-8F0F24D4292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4CF72AC-3B0E-456C-AED3-3F2C54F70BC5}"/>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2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C62F9-869F-C912-4B21-52F566DB18D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FAA785-F7B5-B863-1BFB-A2F1B2F7BD7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E0998D6-CD3E-FE5D-019A-38BBC96DD176}"/>
              </a:ext>
            </a:extLst>
          </p:cNvPr>
          <p:cNvSpPr>
            <a:spLocks noGrp="1"/>
          </p:cNvSpPr>
          <p:nvPr>
            <p:ph type="body" idx="1"/>
          </p:nvPr>
        </p:nvSpPr>
        <p:spPr/>
        <p:txBody>
          <a:bodyPr/>
          <a:lstStyle/>
          <a:p>
            <a:pPr marL="0" indent="0">
              <a:buFontTx/>
              <a:buNone/>
            </a:pPr>
            <a:endParaRPr lang="de-DE" dirty="0"/>
          </a:p>
          <a:p>
            <a:endParaRPr lang="de-DE" dirty="0"/>
          </a:p>
        </p:txBody>
      </p:sp>
      <p:sp>
        <p:nvSpPr>
          <p:cNvPr id="4" name="Foliennummernplatzhalter 3">
            <a:extLst>
              <a:ext uri="{FF2B5EF4-FFF2-40B4-BE49-F238E27FC236}">
                <a16:creationId xmlns:a16="http://schemas.microsoft.com/office/drawing/2014/main" id="{AE02D911-19B3-8423-8382-075C21CA34D0}"/>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30E7E1-5400-492B-B5F6-23476130DB9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45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Bildplatzhalter 14">
            <a:extLst>
              <a:ext uri="{FF2B5EF4-FFF2-40B4-BE49-F238E27FC236}">
                <a16:creationId xmlns:a16="http://schemas.microsoft.com/office/drawing/2014/main" id="{7F3DE274-37E1-E500-6746-32482A56D193}"/>
              </a:ext>
            </a:extLst>
          </p:cNvPr>
          <p:cNvSpPr>
            <a:spLocks noGrp="1"/>
          </p:cNvSpPr>
          <p:nvPr>
            <p:ph type="pic" sz="quarter" idx="13"/>
          </p:nvPr>
        </p:nvSpPr>
        <p:spPr>
          <a:xfrm>
            <a:off x="431993" y="863986"/>
            <a:ext cx="8280000" cy="2592000"/>
          </a:xfrm>
        </p:spPr>
        <p:txBody>
          <a:bodyPr/>
          <a:lstStyle/>
          <a:p>
            <a:r>
              <a:rPr lang="de-DE"/>
              <a:t>Bild durch Klicken auf Symbol hinzufügen</a:t>
            </a:r>
          </a:p>
        </p:txBody>
      </p:sp>
      <p:sp>
        <p:nvSpPr>
          <p:cNvPr id="6" name="Subtitle 2">
            <a:extLst>
              <a:ext uri="{FF2B5EF4-FFF2-40B4-BE49-F238E27FC236}">
                <a16:creationId xmlns:a16="http://schemas.microsoft.com/office/drawing/2014/main" id="{39901FB8-13B0-BA00-64E7-FA1EE31A601E}"/>
              </a:ext>
            </a:extLst>
          </p:cNvPr>
          <p:cNvSpPr>
            <a:spLocks noGrp="1"/>
          </p:cNvSpPr>
          <p:nvPr>
            <p:ph type="subTitle" idx="1"/>
          </p:nvPr>
        </p:nvSpPr>
        <p:spPr>
          <a:xfrm>
            <a:off x="431993" y="3671941"/>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7" name="Textplatzhalter 34">
            <a:extLst>
              <a:ext uri="{FF2B5EF4-FFF2-40B4-BE49-F238E27FC236}">
                <a16:creationId xmlns:a16="http://schemas.microsoft.com/office/drawing/2014/main" id="{FC33151F-695E-6E0E-527A-197504E5F346}"/>
              </a:ext>
            </a:extLst>
          </p:cNvPr>
          <p:cNvSpPr>
            <a:spLocks noGrp="1"/>
          </p:cNvSpPr>
          <p:nvPr>
            <p:ph type="body" sz="quarter" idx="14" hasCustomPrompt="1"/>
          </p:nvPr>
        </p:nvSpPr>
        <p:spPr>
          <a:xfrm>
            <a:off x="8409567" y="863986"/>
            <a:ext cx="194295" cy="248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Title 1">
            <a:extLst>
              <a:ext uri="{FF2B5EF4-FFF2-40B4-BE49-F238E27FC236}">
                <a16:creationId xmlns:a16="http://schemas.microsoft.com/office/drawing/2014/main" id="{7B7DAA86-0EFC-30F5-D09C-7C5DF1805F36}"/>
              </a:ext>
            </a:extLst>
          </p:cNvPr>
          <p:cNvSpPr>
            <a:spLocks noGrp="1"/>
          </p:cNvSpPr>
          <p:nvPr>
            <p:ph type="ctrTitle"/>
          </p:nvPr>
        </p:nvSpPr>
        <p:spPr>
          <a:xfrm>
            <a:off x="431993" y="3942918"/>
            <a:ext cx="6858000" cy="980976"/>
          </a:xfrm>
        </p:spPr>
        <p:txBody>
          <a:bodyPr anchor="t" anchorCtr="0"/>
          <a:lstStyle>
            <a:lvl1pPr algn="l">
              <a:lnSpc>
                <a:spcPts val="3600"/>
              </a:lnSpc>
              <a:defRPr sz="3000"/>
            </a:lvl1pPr>
          </a:lstStyle>
          <a:p>
            <a:r>
              <a:rPr lang="de-DE"/>
              <a:t>Mastertitelformat bearbeiten</a:t>
            </a:r>
            <a:endParaRPr lang="en-US"/>
          </a:p>
        </p:txBody>
      </p:sp>
    </p:spTree>
    <p:extLst>
      <p:ext uri="{BB962C8B-B14F-4D97-AF65-F5344CB8AC3E}">
        <p14:creationId xmlns:p14="http://schemas.microsoft.com/office/powerpoint/2010/main" val="379535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13630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402190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32652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83483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6098400"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55764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87750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1" y="1394938"/>
            <a:ext cx="39600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9" name="Content Placeholder 2"/>
          <p:cNvSpPr>
            <a:spLocks noGrp="1"/>
          </p:cNvSpPr>
          <p:nvPr>
            <p:ph idx="14"/>
          </p:nvPr>
        </p:nvSpPr>
        <p:spPr>
          <a:xfrm>
            <a:off x="4751992" y="1394938"/>
            <a:ext cx="3960000" cy="3166758"/>
          </a:xfrm>
        </p:spPr>
        <p:txBody>
          <a:bodyPr/>
          <a:lstStyle/>
          <a:p>
            <a:pPr lvl="0"/>
            <a:r>
              <a:rPr lang="de-DE"/>
              <a:t>Mastertextformat bearbeiten</a:t>
            </a:r>
          </a:p>
        </p:txBody>
      </p:sp>
    </p:spTree>
    <p:extLst>
      <p:ext uri="{BB962C8B-B14F-4D97-AF65-F5344CB8AC3E}">
        <p14:creationId xmlns:p14="http://schemas.microsoft.com/office/powerpoint/2010/main" val="17129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3096704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ei Bilder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3128962" y="719988"/>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431800" y="711200"/>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424231" y="2677188"/>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2628888" y="2677188"/>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2628888" y="711200"/>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164091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rei Bilder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1993" y="715950"/>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5716407" y="715950"/>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6208503" y="719988"/>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6208503" y="2687529"/>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8409600" y="2687529"/>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8409600" y="719988"/>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850072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719988"/>
            <a:ext cx="8279992"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205374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a:t>Sitzung der Steuerungsgruppe</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94938"/>
            <a:ext cx="8280000" cy="314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394938"/>
            <a:ext cx="194295" cy="303305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p:nvPr>
        </p:nvSpPr>
        <p:spPr>
          <a:xfrm>
            <a:off x="431992" y="719988"/>
            <a:ext cx="8280001" cy="589318"/>
          </a:xfrm>
        </p:spPr>
        <p:txBody>
          <a:bodyPr/>
          <a:lstStyle/>
          <a:p>
            <a:r>
              <a:rPr lang="de-DE"/>
              <a:t>Mastertitelformat bearbeiten</a:t>
            </a:r>
          </a:p>
        </p:txBody>
      </p:sp>
    </p:spTree>
    <p:extLst>
      <p:ext uri="{BB962C8B-B14F-4D97-AF65-F5344CB8AC3E}">
        <p14:creationId xmlns:p14="http://schemas.microsoft.com/office/powerpoint/2010/main" val="63118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5" name="Textplatzhalter 13">
            <a:extLst>
              <a:ext uri="{FF2B5EF4-FFF2-40B4-BE49-F238E27FC236}">
                <a16:creationId xmlns:a16="http://schemas.microsoft.com/office/drawing/2014/main" id="{B949C32F-AF1B-23A2-911E-6E9614FA82A3}"/>
              </a:ext>
            </a:extLst>
          </p:cNvPr>
          <p:cNvSpPr>
            <a:spLocks noGrp="1"/>
          </p:cNvSpPr>
          <p:nvPr>
            <p:ph type="body" sz="quarter" idx="12" hasCustomPrompt="1"/>
          </p:nvPr>
        </p:nvSpPr>
        <p:spPr>
          <a:xfrm>
            <a:off x="431801" y="954912"/>
            <a:ext cx="6915150" cy="352425"/>
          </a:xfrm>
        </p:spPr>
        <p:txBody>
          <a:bodyPr/>
          <a:lstStyle>
            <a:lvl1pPr>
              <a:defRPr sz="2000">
                <a:latin typeface="Georgia" panose="02040502050405020303" pitchFamily="18" charset="0"/>
              </a:defRPr>
            </a:lvl1pPr>
          </a:lstStyle>
          <a:p>
            <a:pPr lvl="0"/>
            <a:r>
              <a:rPr lang="de-DE"/>
              <a:t>Inhalt</a:t>
            </a:r>
          </a:p>
        </p:txBody>
      </p:sp>
      <p:sp>
        <p:nvSpPr>
          <p:cNvPr id="6" name="Titel 1">
            <a:extLst>
              <a:ext uri="{FF2B5EF4-FFF2-40B4-BE49-F238E27FC236}">
                <a16:creationId xmlns:a16="http://schemas.microsoft.com/office/drawing/2014/main" id="{3F2CDF2A-0EC5-630A-EE95-557351F73F4A}"/>
              </a:ext>
            </a:extLst>
          </p:cNvPr>
          <p:cNvSpPr>
            <a:spLocks noGrp="1"/>
          </p:cNvSpPr>
          <p:nvPr>
            <p:ph type="title" hasCustomPrompt="1"/>
          </p:nvPr>
        </p:nvSpPr>
        <p:spPr>
          <a:xfrm>
            <a:off x="431994" y="1224287"/>
            <a:ext cx="8279866" cy="589318"/>
          </a:xfrm>
        </p:spPr>
        <p:txBody>
          <a:bodyPr/>
          <a:lstStyle>
            <a:lvl1pPr>
              <a:defRPr sz="1400" b="0" spc="0">
                <a:solidFill>
                  <a:srgbClr val="002D55"/>
                </a:solidFill>
                <a:latin typeface="HelveticaNeueLT Std Med" panose="020B0604020202020204" pitchFamily="34" charset="0"/>
              </a:defRPr>
            </a:lvl1pPr>
          </a:lstStyle>
          <a:p>
            <a:r>
              <a:rPr lang="de-DE"/>
              <a:t>Präsentationstitel bearbeiten</a:t>
            </a:r>
            <a:endParaRPr lang="en-GB"/>
          </a:p>
        </p:txBody>
      </p:sp>
      <p:sp>
        <p:nvSpPr>
          <p:cNvPr id="7" name="Textplatzhalter 21">
            <a:extLst>
              <a:ext uri="{FF2B5EF4-FFF2-40B4-BE49-F238E27FC236}">
                <a16:creationId xmlns:a16="http://schemas.microsoft.com/office/drawing/2014/main" id="{74F40131-4458-3A7A-17BA-FCC77ED08B55}"/>
              </a:ext>
            </a:extLst>
          </p:cNvPr>
          <p:cNvSpPr>
            <a:spLocks noGrp="1"/>
          </p:cNvSpPr>
          <p:nvPr>
            <p:ph type="body" sz="quarter" idx="13" hasCustomPrompt="1"/>
          </p:nvPr>
        </p:nvSpPr>
        <p:spPr>
          <a:xfrm>
            <a:off x="431801" y="2022777"/>
            <a:ext cx="867600" cy="688892"/>
          </a:xfrm>
        </p:spPr>
        <p:txBody>
          <a:bodyPr/>
          <a:lstStyle>
            <a:lvl1pPr>
              <a:defRPr>
                <a:latin typeface="Georgia" panose="02040502050405020303" pitchFamily="18" charset="0"/>
              </a:defRPr>
            </a:lvl1pPr>
          </a:lstStyle>
          <a:p>
            <a:pPr lvl="0"/>
            <a:r>
              <a:rPr lang="de-DE"/>
              <a:t>XX</a:t>
            </a:r>
          </a:p>
        </p:txBody>
      </p:sp>
      <p:sp>
        <p:nvSpPr>
          <p:cNvPr id="8" name="Textplatzhalter 21">
            <a:extLst>
              <a:ext uri="{FF2B5EF4-FFF2-40B4-BE49-F238E27FC236}">
                <a16:creationId xmlns:a16="http://schemas.microsoft.com/office/drawing/2014/main" id="{5BC20990-5CD5-A293-7FD3-AF07E41F38CA}"/>
              </a:ext>
            </a:extLst>
          </p:cNvPr>
          <p:cNvSpPr>
            <a:spLocks noGrp="1"/>
          </p:cNvSpPr>
          <p:nvPr>
            <p:ph type="body" sz="quarter" idx="14" hasCustomPrompt="1"/>
          </p:nvPr>
        </p:nvSpPr>
        <p:spPr>
          <a:xfrm>
            <a:off x="431807" y="2712496"/>
            <a:ext cx="867600" cy="688892"/>
          </a:xfrm>
        </p:spPr>
        <p:txBody>
          <a:bodyPr/>
          <a:lstStyle>
            <a:lvl1pPr>
              <a:defRPr>
                <a:latin typeface="Georgia" panose="02040502050405020303" pitchFamily="18" charset="0"/>
              </a:defRPr>
            </a:lvl1pPr>
          </a:lstStyle>
          <a:p>
            <a:pPr lvl="0"/>
            <a:r>
              <a:rPr lang="de-DE"/>
              <a:t>XX</a:t>
            </a:r>
          </a:p>
        </p:txBody>
      </p:sp>
      <p:sp>
        <p:nvSpPr>
          <p:cNvPr id="9" name="Textplatzhalter 21">
            <a:extLst>
              <a:ext uri="{FF2B5EF4-FFF2-40B4-BE49-F238E27FC236}">
                <a16:creationId xmlns:a16="http://schemas.microsoft.com/office/drawing/2014/main" id="{96C73921-6DDA-C9C5-F35A-594A9F00FC92}"/>
              </a:ext>
            </a:extLst>
          </p:cNvPr>
          <p:cNvSpPr>
            <a:spLocks noGrp="1"/>
          </p:cNvSpPr>
          <p:nvPr>
            <p:ph type="body" sz="quarter" idx="15" hasCustomPrompt="1"/>
          </p:nvPr>
        </p:nvSpPr>
        <p:spPr>
          <a:xfrm>
            <a:off x="431796" y="3394332"/>
            <a:ext cx="867600" cy="688892"/>
          </a:xfrm>
        </p:spPr>
        <p:txBody>
          <a:bodyPr/>
          <a:lstStyle>
            <a:lvl1pPr>
              <a:defRPr>
                <a:latin typeface="Georgia" panose="02040502050405020303" pitchFamily="18" charset="0"/>
              </a:defRPr>
            </a:lvl1pPr>
          </a:lstStyle>
          <a:p>
            <a:pPr lvl="0"/>
            <a:r>
              <a:rPr lang="de-DE"/>
              <a:t>XX</a:t>
            </a:r>
          </a:p>
        </p:txBody>
      </p:sp>
      <p:sp>
        <p:nvSpPr>
          <p:cNvPr id="10" name="Textplatzhalter 21">
            <a:extLst>
              <a:ext uri="{FF2B5EF4-FFF2-40B4-BE49-F238E27FC236}">
                <a16:creationId xmlns:a16="http://schemas.microsoft.com/office/drawing/2014/main" id="{7F96914C-D1A1-4C80-FCFA-0F44ED53C806}"/>
              </a:ext>
            </a:extLst>
          </p:cNvPr>
          <p:cNvSpPr>
            <a:spLocks noGrp="1"/>
          </p:cNvSpPr>
          <p:nvPr>
            <p:ph type="body" sz="quarter" idx="16" hasCustomPrompt="1"/>
          </p:nvPr>
        </p:nvSpPr>
        <p:spPr>
          <a:xfrm>
            <a:off x="426889" y="4083224"/>
            <a:ext cx="867600" cy="688892"/>
          </a:xfrm>
        </p:spPr>
        <p:txBody>
          <a:bodyPr/>
          <a:lstStyle>
            <a:lvl1pPr>
              <a:defRPr>
                <a:latin typeface="Georgia" panose="02040502050405020303" pitchFamily="18" charset="0"/>
              </a:defRPr>
            </a:lvl1pPr>
          </a:lstStyle>
          <a:p>
            <a:pPr lvl="0"/>
            <a:r>
              <a:rPr lang="de-DE"/>
              <a:t>XX</a:t>
            </a:r>
          </a:p>
        </p:txBody>
      </p:sp>
      <p:sp>
        <p:nvSpPr>
          <p:cNvPr id="11" name="Textplatzhalter 25">
            <a:extLst>
              <a:ext uri="{FF2B5EF4-FFF2-40B4-BE49-F238E27FC236}">
                <a16:creationId xmlns:a16="http://schemas.microsoft.com/office/drawing/2014/main" id="{9FCF4F83-33CA-E779-E1DF-514DB0966417}"/>
              </a:ext>
            </a:extLst>
          </p:cNvPr>
          <p:cNvSpPr>
            <a:spLocks noGrp="1"/>
          </p:cNvSpPr>
          <p:nvPr>
            <p:ph type="body" sz="quarter" idx="24" hasCustomPrompt="1"/>
          </p:nvPr>
        </p:nvSpPr>
        <p:spPr>
          <a:xfrm>
            <a:off x="1343896" y="202203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2" name="Textplatzhalter 25">
            <a:extLst>
              <a:ext uri="{FF2B5EF4-FFF2-40B4-BE49-F238E27FC236}">
                <a16:creationId xmlns:a16="http://schemas.microsoft.com/office/drawing/2014/main" id="{E771FAB0-5934-3618-7A72-DCE9EB11AC68}"/>
              </a:ext>
            </a:extLst>
          </p:cNvPr>
          <p:cNvSpPr>
            <a:spLocks noGrp="1"/>
          </p:cNvSpPr>
          <p:nvPr>
            <p:ph type="body" sz="quarter" idx="20" hasCustomPrompt="1"/>
          </p:nvPr>
        </p:nvSpPr>
        <p:spPr>
          <a:xfrm>
            <a:off x="1343896" y="2242392"/>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3" name="Textplatzhalter 25">
            <a:extLst>
              <a:ext uri="{FF2B5EF4-FFF2-40B4-BE49-F238E27FC236}">
                <a16:creationId xmlns:a16="http://schemas.microsoft.com/office/drawing/2014/main" id="{5A77A24D-D0B3-57C1-4AB1-8F5E327995F4}"/>
              </a:ext>
            </a:extLst>
          </p:cNvPr>
          <p:cNvSpPr>
            <a:spLocks noGrp="1"/>
          </p:cNvSpPr>
          <p:nvPr>
            <p:ph type="body" sz="quarter" idx="25" hasCustomPrompt="1"/>
          </p:nvPr>
        </p:nvSpPr>
        <p:spPr>
          <a:xfrm>
            <a:off x="1343885" y="2704966"/>
            <a:ext cx="7372800" cy="216006"/>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4" name="Textplatzhalter 25">
            <a:extLst>
              <a:ext uri="{FF2B5EF4-FFF2-40B4-BE49-F238E27FC236}">
                <a16:creationId xmlns:a16="http://schemas.microsoft.com/office/drawing/2014/main" id="{3D628BCA-0074-3572-A94F-4C3A2516A924}"/>
              </a:ext>
            </a:extLst>
          </p:cNvPr>
          <p:cNvSpPr>
            <a:spLocks noGrp="1"/>
          </p:cNvSpPr>
          <p:nvPr>
            <p:ph type="body" sz="quarter" idx="21" hasCustomPrompt="1"/>
          </p:nvPr>
        </p:nvSpPr>
        <p:spPr>
          <a:xfrm>
            <a:off x="1343896" y="2921668"/>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5" name="Textplatzhalter 25">
            <a:extLst>
              <a:ext uri="{FF2B5EF4-FFF2-40B4-BE49-F238E27FC236}">
                <a16:creationId xmlns:a16="http://schemas.microsoft.com/office/drawing/2014/main" id="{605F41BF-3622-E2CD-B62C-E64F980CB423}"/>
              </a:ext>
            </a:extLst>
          </p:cNvPr>
          <p:cNvSpPr>
            <a:spLocks noGrp="1"/>
          </p:cNvSpPr>
          <p:nvPr>
            <p:ph type="body" sz="quarter" idx="26" hasCustomPrompt="1"/>
          </p:nvPr>
        </p:nvSpPr>
        <p:spPr>
          <a:xfrm>
            <a:off x="1336377" y="3391640"/>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6" name="Textplatzhalter 25">
            <a:extLst>
              <a:ext uri="{FF2B5EF4-FFF2-40B4-BE49-F238E27FC236}">
                <a16:creationId xmlns:a16="http://schemas.microsoft.com/office/drawing/2014/main" id="{5BE5D2B9-83F2-B994-2E3E-8BCFE2F7F36D}"/>
              </a:ext>
            </a:extLst>
          </p:cNvPr>
          <p:cNvSpPr>
            <a:spLocks noGrp="1"/>
          </p:cNvSpPr>
          <p:nvPr>
            <p:ph type="body" sz="quarter" idx="22" hasCustomPrompt="1"/>
          </p:nvPr>
        </p:nvSpPr>
        <p:spPr>
          <a:xfrm>
            <a:off x="1343896" y="3616433"/>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7" name="Textplatzhalter 25">
            <a:extLst>
              <a:ext uri="{FF2B5EF4-FFF2-40B4-BE49-F238E27FC236}">
                <a16:creationId xmlns:a16="http://schemas.microsoft.com/office/drawing/2014/main" id="{3EC8D9B6-6C26-CC73-5163-9A9817CDC734}"/>
              </a:ext>
            </a:extLst>
          </p:cNvPr>
          <p:cNvSpPr>
            <a:spLocks noGrp="1"/>
          </p:cNvSpPr>
          <p:nvPr>
            <p:ph type="body" sz="quarter" idx="27" hasCustomPrompt="1"/>
          </p:nvPr>
        </p:nvSpPr>
        <p:spPr>
          <a:xfrm>
            <a:off x="1336377" y="407909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8" name="Textplatzhalter 25">
            <a:extLst>
              <a:ext uri="{FF2B5EF4-FFF2-40B4-BE49-F238E27FC236}">
                <a16:creationId xmlns:a16="http://schemas.microsoft.com/office/drawing/2014/main" id="{76682EDF-36D7-44DF-C781-B3D71A254629}"/>
              </a:ext>
            </a:extLst>
          </p:cNvPr>
          <p:cNvSpPr>
            <a:spLocks noGrp="1"/>
          </p:cNvSpPr>
          <p:nvPr>
            <p:ph type="body" sz="quarter" idx="23" hasCustomPrompt="1"/>
          </p:nvPr>
        </p:nvSpPr>
        <p:spPr>
          <a:xfrm>
            <a:off x="1330895" y="4308756"/>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Tree>
    <p:extLst>
      <p:ext uri="{BB962C8B-B14F-4D97-AF65-F5344CB8AC3E}">
        <p14:creationId xmlns:p14="http://schemas.microsoft.com/office/powerpoint/2010/main" val="2951557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a:t>Sitzung der Steuerungsgruppe</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756800"/>
            <a:ext cx="8280000" cy="278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756800"/>
            <a:ext cx="194295" cy="26748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hasCustomPrompt="1"/>
          </p:nvPr>
        </p:nvSpPr>
        <p:spPr>
          <a:xfrm>
            <a:off x="431992" y="719988"/>
            <a:ext cx="8280001" cy="950400"/>
          </a:xfrm>
        </p:spPr>
        <p:txBody>
          <a:bodyPr/>
          <a:lstStyle>
            <a:lvl1pPr>
              <a:defRPr/>
            </a:lvl1pPr>
          </a:lstStyle>
          <a:p>
            <a:r>
              <a:rPr lang="de-DE"/>
              <a:t>Mastertitelformat </a:t>
            </a:r>
            <a:br>
              <a:rPr lang="de-DE"/>
            </a:br>
            <a:r>
              <a:rPr lang="de-DE"/>
              <a:t>bearbeiten</a:t>
            </a:r>
          </a:p>
        </p:txBody>
      </p:sp>
    </p:spTree>
    <p:extLst>
      <p:ext uri="{BB962C8B-B14F-4D97-AF65-F5344CB8AC3E}">
        <p14:creationId xmlns:p14="http://schemas.microsoft.com/office/powerpoint/2010/main" val="226893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chlussfoli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EDE9BCA-3047-6686-845D-933EE9ACE4F8}"/>
              </a:ext>
            </a:extLst>
          </p:cNvPr>
          <p:cNvSpPr>
            <a:spLocks noGrp="1"/>
          </p:cNvSpPr>
          <p:nvPr>
            <p:ph idx="1"/>
          </p:nvPr>
        </p:nvSpPr>
        <p:spPr>
          <a:xfrm>
            <a:off x="1871970" y="3069265"/>
            <a:ext cx="2617200" cy="1462342"/>
          </a:xfrm>
        </p:spPr>
        <p:txBody>
          <a:bodyPr anchor="b" anchorCtr="0"/>
          <a:lstStyle/>
          <a:p>
            <a:pPr lvl="0"/>
            <a:r>
              <a:rPr lang="de-DE"/>
              <a:t>Mastertextformat bearbeiten</a:t>
            </a:r>
          </a:p>
        </p:txBody>
      </p:sp>
      <p:sp>
        <p:nvSpPr>
          <p:cNvPr id="12" name="Content Placeholder 2">
            <a:extLst>
              <a:ext uri="{FF2B5EF4-FFF2-40B4-BE49-F238E27FC236}">
                <a16:creationId xmlns:a16="http://schemas.microsoft.com/office/drawing/2014/main" id="{470249BA-A652-1D5D-5A20-DDE9E0B26AE6}"/>
              </a:ext>
            </a:extLst>
          </p:cNvPr>
          <p:cNvSpPr>
            <a:spLocks noGrp="1"/>
          </p:cNvSpPr>
          <p:nvPr>
            <p:ph idx="13"/>
          </p:nvPr>
        </p:nvSpPr>
        <p:spPr>
          <a:xfrm>
            <a:off x="4679924" y="3069265"/>
            <a:ext cx="2617200" cy="1462342"/>
          </a:xfrm>
        </p:spPr>
        <p:txBody>
          <a:bodyPr anchor="b" anchorCtr="0"/>
          <a:lstStyle/>
          <a:p>
            <a:pPr lvl="0"/>
            <a:r>
              <a:rPr lang="de-DE"/>
              <a:t>Mastertextformat bearbeiten</a:t>
            </a:r>
          </a:p>
        </p:txBody>
      </p:sp>
      <p:sp>
        <p:nvSpPr>
          <p:cNvPr id="13" name="Title 1">
            <a:extLst>
              <a:ext uri="{FF2B5EF4-FFF2-40B4-BE49-F238E27FC236}">
                <a16:creationId xmlns:a16="http://schemas.microsoft.com/office/drawing/2014/main" id="{4FA1B5F1-EDF3-1586-C539-05C00C95A13A}"/>
              </a:ext>
            </a:extLst>
          </p:cNvPr>
          <p:cNvSpPr>
            <a:spLocks noGrp="1"/>
          </p:cNvSpPr>
          <p:nvPr>
            <p:ph type="title"/>
          </p:nvPr>
        </p:nvSpPr>
        <p:spPr>
          <a:xfrm>
            <a:off x="1871970" y="1799971"/>
            <a:ext cx="5425154" cy="1113162"/>
          </a:xfrm>
        </p:spPr>
        <p:txBody>
          <a:bodyPr/>
          <a:lstStyle>
            <a:lvl1pPr>
              <a:lnSpc>
                <a:spcPts val="3600"/>
              </a:lnSpc>
              <a:defRPr sz="3000"/>
            </a:lvl1pPr>
          </a:lstStyle>
          <a:p>
            <a:r>
              <a:rPr lang="de-DE"/>
              <a:t>Mastertitelformat bearbeiten</a:t>
            </a:r>
            <a:endParaRPr lang="en-US"/>
          </a:p>
        </p:txBody>
      </p:sp>
    </p:spTree>
    <p:extLst>
      <p:ext uri="{BB962C8B-B14F-4D97-AF65-F5344CB8AC3E}">
        <p14:creationId xmlns:p14="http://schemas.microsoft.com/office/powerpoint/2010/main" val="2421782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21C3B829-E61D-4F56-8848-C1C6255FC8B5}"/>
              </a:ext>
            </a:extLst>
          </p:cNvPr>
          <p:cNvSpPr>
            <a:spLocks noGrp="1"/>
          </p:cNvSpPr>
          <p:nvPr>
            <p:ph type="pic" sz="quarter" idx="13"/>
          </p:nvPr>
        </p:nvSpPr>
        <p:spPr>
          <a:xfrm>
            <a:off x="431993" y="863986"/>
            <a:ext cx="8280000" cy="2592000"/>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stStyle>
          <a:p>
            <a:r>
              <a:rPr lang="de-DE"/>
              <a:t>Bild durch Klicken auf Symbol hinzufügen</a:t>
            </a:r>
          </a:p>
        </p:txBody>
      </p:sp>
      <p:sp>
        <p:nvSpPr>
          <p:cNvPr id="6" name="Subtitle 2">
            <a:extLst>
              <a:ext uri="{FF2B5EF4-FFF2-40B4-BE49-F238E27FC236}">
                <a16:creationId xmlns:a16="http://schemas.microsoft.com/office/drawing/2014/main" id="{C753599B-6E27-4B02-BDA5-893DF9FA60B5}"/>
              </a:ext>
            </a:extLst>
          </p:cNvPr>
          <p:cNvSpPr>
            <a:spLocks noGrp="1"/>
          </p:cNvSpPr>
          <p:nvPr>
            <p:ph type="subTitle" idx="1"/>
          </p:nvPr>
        </p:nvSpPr>
        <p:spPr>
          <a:xfrm>
            <a:off x="431993" y="3672000"/>
            <a:ext cx="6858000" cy="241598"/>
          </a:xfrm>
          <a:prstGeom prst="rect">
            <a:avLst/>
          </a:prstGeom>
        </p:spPr>
        <p:txBody>
          <a:bodyPr lIns="0" tIns="0" rIns="0" bIns="0"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7" name="Textplatzhalter 34">
            <a:extLst>
              <a:ext uri="{FF2B5EF4-FFF2-40B4-BE49-F238E27FC236}">
                <a16:creationId xmlns:a16="http://schemas.microsoft.com/office/drawing/2014/main" id="{D7F518C7-4F5C-438B-9BEB-DAE879AB9A3C}"/>
              </a:ext>
            </a:extLst>
          </p:cNvPr>
          <p:cNvSpPr>
            <a:spLocks noGrp="1"/>
          </p:cNvSpPr>
          <p:nvPr>
            <p:ph type="body" sz="quarter" idx="14" hasCustomPrompt="1"/>
          </p:nvPr>
        </p:nvSpPr>
        <p:spPr>
          <a:xfrm>
            <a:off x="8435340" y="863986"/>
            <a:ext cx="168522" cy="2484002"/>
          </a:xfrm>
          <a:prstGeom prst="rect">
            <a:avLst/>
          </a:prstGeom>
        </p:spPr>
        <p:txBody>
          <a:bodyPr vert="vert270" lIns="0" tIns="0" rIns="0" bIns="0" anchor="b" anchorCtr="0"/>
          <a:lstStyle>
            <a:lvl1pPr>
              <a:lnSpc>
                <a:spcPts val="900"/>
              </a:lnSpc>
              <a:defRPr sz="700" b="0" i="0" baseline="0">
                <a:solidFill>
                  <a:schemeClr val="bg1"/>
                </a:solidFill>
                <a:latin typeface="Arial" panose="020B0604020202020204" pitchFamily="34" charset="0"/>
                <a:cs typeface="Arial" panose="020B0604020202020204" pitchFamily="34" charset="0"/>
              </a:defRPr>
            </a:lvl1pPr>
          </a:lstStyle>
          <a:p>
            <a:pPr lvl="0"/>
            <a:r>
              <a:rPr lang="de-DE"/>
              <a:t>@ Bildnachweis</a:t>
            </a:r>
          </a:p>
        </p:txBody>
      </p:sp>
      <p:sp>
        <p:nvSpPr>
          <p:cNvPr id="8" name="Title 1">
            <a:extLst>
              <a:ext uri="{FF2B5EF4-FFF2-40B4-BE49-F238E27FC236}">
                <a16:creationId xmlns:a16="http://schemas.microsoft.com/office/drawing/2014/main" id="{5DC9921C-A181-4D97-A2B2-B9740B5DB6C9}"/>
              </a:ext>
            </a:extLst>
          </p:cNvPr>
          <p:cNvSpPr>
            <a:spLocks noGrp="1"/>
          </p:cNvSpPr>
          <p:nvPr>
            <p:ph type="ctrTitle"/>
          </p:nvPr>
        </p:nvSpPr>
        <p:spPr>
          <a:xfrm>
            <a:off x="431993" y="3942000"/>
            <a:ext cx="6858000" cy="579281"/>
          </a:xfrm>
          <a:prstGeom prst="rect">
            <a:avLst/>
          </a:prstGeom>
        </p:spPr>
        <p:txBody>
          <a:bodyPr lIns="0" tIns="0" rIns="0" bIns="0" anchor="t" anchorCtr="0"/>
          <a:lstStyle>
            <a:lvl1pPr algn="l">
              <a:lnSpc>
                <a:spcPts val="3000"/>
              </a:lnSpc>
              <a:defRPr sz="3000" b="1">
                <a:solidFill>
                  <a:schemeClr val="bg1"/>
                </a:solidFill>
                <a:latin typeface="Georgia" panose="02040502050405020303" pitchFamily="18" charset="0"/>
              </a:defRPr>
            </a:lvl1pPr>
          </a:lstStyle>
          <a:p>
            <a:r>
              <a:rPr lang="de-DE"/>
              <a:t>Mastertitelformat bearbeiten</a:t>
            </a:r>
            <a:endParaRPr lang="en-US"/>
          </a:p>
        </p:txBody>
      </p:sp>
      <p:sp>
        <p:nvSpPr>
          <p:cNvPr id="2" name="Textfeld 1">
            <a:extLst>
              <a:ext uri="{FF2B5EF4-FFF2-40B4-BE49-F238E27FC236}">
                <a16:creationId xmlns:a16="http://schemas.microsoft.com/office/drawing/2014/main" id="{0F8FE5D6-C6BD-4A95-BC77-3C14ECA4382D}"/>
              </a:ext>
            </a:extLst>
          </p:cNvPr>
          <p:cNvSpPr txBox="1"/>
          <p:nvPr userDrawn="1"/>
        </p:nvSpPr>
        <p:spPr>
          <a:xfrm>
            <a:off x="431993" y="4740682"/>
            <a:ext cx="8280000" cy="107722"/>
          </a:xfrm>
          <a:prstGeom prst="rect">
            <a:avLst/>
          </a:prstGeom>
          <a:noFill/>
        </p:spPr>
        <p:txBody>
          <a:bodyPr wrap="square" lIns="0" tIns="0" rIns="0" bIns="0" rtlCol="0">
            <a:spAutoFit/>
          </a:bodyPr>
          <a:lstStyle/>
          <a:p>
            <a:r>
              <a:rPr lang="de-DE" sz="700" b="1" dirty="0">
                <a:solidFill>
                  <a:srgbClr val="FFFFFF"/>
                </a:solidFill>
                <a:latin typeface="Arial" panose="020B0604020202020204" pitchFamily="34" charset="0"/>
                <a:cs typeface="Arial" panose="020B0604020202020204" pitchFamily="34" charset="0"/>
              </a:rPr>
              <a:t>Füreinander da. Miteinander stark.</a:t>
            </a:r>
          </a:p>
        </p:txBody>
      </p:sp>
    </p:spTree>
    <p:extLst>
      <p:ext uri="{BB962C8B-B14F-4D97-AF65-F5344CB8AC3E}">
        <p14:creationId xmlns:p14="http://schemas.microsoft.com/office/powerpoint/2010/main" val="3517397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751385"/>
            <a:ext cx="6858000" cy="980976"/>
          </a:xfrm>
        </p:spPr>
        <p:txBody>
          <a:bodyPr anchor="t" anchorCtr="0"/>
          <a:lstStyle>
            <a:lvl1pPr algn="l">
              <a:lnSpc>
                <a:spcPts val="3150"/>
              </a:lnSpc>
              <a:defRPr sz="2700"/>
            </a:lvl1pPr>
          </a:lstStyle>
          <a:p>
            <a:r>
              <a:rPr lang="de-DE"/>
              <a:t>Mastertitelformat bearbeiten</a:t>
            </a:r>
            <a:endParaRPr lang="en-US"/>
          </a:p>
        </p:txBody>
      </p:sp>
      <p:sp>
        <p:nvSpPr>
          <p:cNvPr id="3" name="Subtitle 2"/>
          <p:cNvSpPr>
            <a:spLocks noGrp="1"/>
          </p:cNvSpPr>
          <p:nvPr>
            <p:ph type="subTitle" idx="1"/>
          </p:nvPr>
        </p:nvSpPr>
        <p:spPr>
          <a:xfrm>
            <a:off x="431993" y="3536015"/>
            <a:ext cx="6858000" cy="163019"/>
          </a:xfrm>
        </p:spPr>
        <p:txBody>
          <a:bodyPr anchor="t" anchorCtr="0"/>
          <a:lstStyle>
            <a:lvl1pPr marL="0" indent="0" algn="l">
              <a:lnSpc>
                <a:spcPts val="1350"/>
              </a:lnSpc>
              <a:buNone/>
              <a:defRPr sz="1050" b="0">
                <a:latin typeface="HelveticaNeueLT Std"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a:t>Master-Untertitelformat bearbeiten</a:t>
            </a:r>
            <a:endParaRPr lang="en-US"/>
          </a:p>
        </p:txBody>
      </p:sp>
      <p:sp>
        <p:nvSpPr>
          <p:cNvPr id="44" name="Textfeld 43"/>
          <p:cNvSpPr txBox="1"/>
          <p:nvPr userDrawn="1"/>
        </p:nvSpPr>
        <p:spPr>
          <a:xfrm>
            <a:off x="431994" y="161998"/>
            <a:ext cx="1640916" cy="416140"/>
          </a:xfrm>
          <a:prstGeom prst="rect">
            <a:avLst/>
          </a:prstGeom>
          <a:noFill/>
        </p:spPr>
        <p:txBody>
          <a:bodyPr wrap="square" lIns="0" tIns="0" rIns="0" bIns="0" rtlCol="0" anchor="t" anchorCtr="0">
            <a:spAutoFit/>
          </a:bodyPr>
          <a:lstStyle/>
          <a:p>
            <a:pPr>
              <a:lnSpc>
                <a:spcPts val="750"/>
              </a:lnSpc>
            </a:pPr>
            <a:r>
              <a:rPr lang="de-DE" sz="700"/>
              <a:t>DRK-Generalsekretariat</a:t>
            </a:r>
          </a:p>
          <a:p>
            <a:pPr marL="0" marR="0" lvl="0" indent="0" algn="l" defTabSz="685800" rtl="0" eaLnBrk="1" fontAlgn="auto" latinLnBrk="0" hangingPunct="1">
              <a:lnSpc>
                <a:spcPts val="750"/>
              </a:lnSpc>
              <a:spcBef>
                <a:spcPts val="0"/>
              </a:spcBef>
              <a:spcAft>
                <a:spcPts val="0"/>
              </a:spcAft>
              <a:buClrTx/>
              <a:buSzTx/>
              <a:buFontTx/>
              <a:buNone/>
              <a:tabLst/>
              <a:defRPr/>
            </a:pPr>
            <a:r>
              <a:rPr lang="de-DE" sz="700"/>
              <a:t>Strategie / Verbandsentwicklung</a:t>
            </a:r>
          </a:p>
          <a:p>
            <a:pPr>
              <a:lnSpc>
                <a:spcPts val="750"/>
              </a:lnSpc>
            </a:pPr>
            <a:endParaRPr lang="de-DE" sz="700"/>
          </a:p>
          <a:p>
            <a:pPr>
              <a:lnSpc>
                <a:spcPts val="750"/>
              </a:lnSpc>
            </a:pPr>
            <a:endParaRPr lang="de-DE" sz="638"/>
          </a:p>
        </p:txBody>
      </p:sp>
      <p:sp>
        <p:nvSpPr>
          <p:cNvPr id="86" name="Bildplatzhalter 14"/>
          <p:cNvSpPr>
            <a:spLocks noGrp="1"/>
          </p:cNvSpPr>
          <p:nvPr>
            <p:ph type="pic" sz="quarter" idx="13"/>
          </p:nvPr>
        </p:nvSpPr>
        <p:spPr>
          <a:xfrm>
            <a:off x="431993" y="863986"/>
            <a:ext cx="8280000" cy="2565000"/>
          </a:xfrm>
        </p:spPr>
        <p:txBody>
          <a:bodyPr/>
          <a:lstStyle/>
          <a:p>
            <a:r>
              <a:rPr lang="de-DE"/>
              <a:t>Bild durch Klicken auf Symbol hinzufügen</a:t>
            </a:r>
          </a:p>
        </p:txBody>
      </p:sp>
      <p:sp>
        <p:nvSpPr>
          <p:cNvPr id="87" name="Textplatzhalter 34"/>
          <p:cNvSpPr>
            <a:spLocks noGrp="1"/>
          </p:cNvSpPr>
          <p:nvPr>
            <p:ph type="body" sz="quarter" idx="14" hasCustomPrompt="1"/>
          </p:nvPr>
        </p:nvSpPr>
        <p:spPr>
          <a:xfrm>
            <a:off x="8409569" y="863986"/>
            <a:ext cx="194295" cy="2511000"/>
          </a:xfrm>
        </p:spPr>
        <p:txBody>
          <a:bodyPr vert="vert270" anchor="b" anchorCtr="0"/>
          <a:lstStyle>
            <a:lvl1pPr>
              <a:lnSpc>
                <a:spcPts val="900"/>
              </a:lnSpc>
              <a:defRPr sz="700" b="0" i="0" baseline="0">
                <a:solidFill>
                  <a:schemeClr val="tx1"/>
                </a:solidFill>
              </a:defRPr>
            </a:lvl1pPr>
          </a:lstStyle>
          <a:p>
            <a:pPr lvl="0"/>
            <a:r>
              <a:rPr lang="de-DE"/>
              <a:t>@ Bildnachweis</a:t>
            </a:r>
          </a:p>
        </p:txBody>
      </p:sp>
      <p:pic>
        <p:nvPicPr>
          <p:cNvPr id="4" name="Grafik 3">
            <a:extLst>
              <a:ext uri="{FF2B5EF4-FFF2-40B4-BE49-F238E27FC236}">
                <a16:creationId xmlns:a16="http://schemas.microsoft.com/office/drawing/2014/main" id="{08C83DE1-52AF-BDD5-346D-96CB2EFB1F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45204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1993" y="4815806"/>
            <a:ext cx="8280000" cy="82323"/>
          </a:xfrm>
          <a:prstGeom prst="rect">
            <a:avLst/>
          </a:prstGeom>
        </p:spPr>
        <p:txBody>
          <a:bodyPr/>
          <a:lstStyle>
            <a:lvl1pPr>
              <a:defRPr/>
            </a:lvl1p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64" name="Title 1"/>
          <p:cNvSpPr>
            <a:spLocks noGrp="1"/>
          </p:cNvSpPr>
          <p:nvPr>
            <p:ph type="ctrTitle"/>
          </p:nvPr>
        </p:nvSpPr>
        <p:spPr>
          <a:xfrm>
            <a:off x="431993" y="3751385"/>
            <a:ext cx="6858000" cy="980976"/>
          </a:xfrm>
        </p:spPr>
        <p:txBody>
          <a:bodyPr anchor="t" anchorCtr="0"/>
          <a:lstStyle>
            <a:lvl1pPr algn="l">
              <a:lnSpc>
                <a:spcPts val="2250"/>
              </a:lnSpc>
              <a:defRPr sz="1875"/>
            </a:lvl1pPr>
          </a:lstStyle>
          <a:p>
            <a:r>
              <a:rPr lang="de-DE"/>
              <a:t>Mastertitelformat bearbeiten</a:t>
            </a:r>
            <a:endParaRPr lang="en-US"/>
          </a:p>
        </p:txBody>
      </p:sp>
      <p:sp>
        <p:nvSpPr>
          <p:cNvPr id="65" name="Subtitle 2"/>
          <p:cNvSpPr>
            <a:spLocks noGrp="1"/>
          </p:cNvSpPr>
          <p:nvPr>
            <p:ph type="subTitle" idx="1"/>
          </p:nvPr>
        </p:nvSpPr>
        <p:spPr>
          <a:xfrm>
            <a:off x="431993" y="3536015"/>
            <a:ext cx="6858000" cy="163019"/>
          </a:xfrm>
        </p:spPr>
        <p:txBody>
          <a:bodyPr anchor="t" anchorCtr="0"/>
          <a:lstStyle>
            <a:lvl1pPr marL="0" indent="0" algn="l">
              <a:lnSpc>
                <a:spcPts val="1350"/>
              </a:lnSpc>
              <a:buNone/>
              <a:defRPr sz="1050" b="0">
                <a:latin typeface="HelveticaNeueLT Std"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a:t>Master-Untertitelformat bearbeiten</a:t>
            </a:r>
            <a:endParaRPr lang="en-US"/>
          </a:p>
        </p:txBody>
      </p:sp>
      <p:sp>
        <p:nvSpPr>
          <p:cNvPr id="66" name="Bildplatzhalter 14"/>
          <p:cNvSpPr>
            <a:spLocks noGrp="1"/>
          </p:cNvSpPr>
          <p:nvPr>
            <p:ph type="pic" sz="quarter" idx="13"/>
          </p:nvPr>
        </p:nvSpPr>
        <p:spPr>
          <a:xfrm>
            <a:off x="431993" y="560241"/>
            <a:ext cx="8280000" cy="2816100"/>
          </a:xfrm>
        </p:spPr>
        <p:txBody>
          <a:bodyPr/>
          <a:lstStyle/>
          <a:p>
            <a:r>
              <a:rPr lang="de-DE"/>
              <a:t>Bild durch Klicken auf Symbol hinzufügen</a:t>
            </a:r>
          </a:p>
        </p:txBody>
      </p:sp>
      <p:sp>
        <p:nvSpPr>
          <p:cNvPr id="67" name="Textplatzhalter 34"/>
          <p:cNvSpPr>
            <a:spLocks noGrp="1"/>
          </p:cNvSpPr>
          <p:nvPr>
            <p:ph type="body" sz="quarter" idx="14" hasCustomPrompt="1"/>
          </p:nvPr>
        </p:nvSpPr>
        <p:spPr>
          <a:xfrm>
            <a:off x="8409569" y="560241"/>
            <a:ext cx="194295" cy="2735100"/>
          </a:xfrm>
        </p:spPr>
        <p:txBody>
          <a:bodyPr vert="vert270" anchor="b" anchorCtr="0"/>
          <a:lstStyle>
            <a:lvl1pPr>
              <a:lnSpc>
                <a:spcPts val="900"/>
              </a:lnSpc>
              <a:defRPr sz="700" b="0">
                <a:solidFill>
                  <a:schemeClr val="tx1"/>
                </a:solidFill>
              </a:defRPr>
            </a:lvl1pPr>
          </a:lstStyle>
          <a:p>
            <a:pPr lvl="0"/>
            <a:r>
              <a:rPr lang="de-DE"/>
              <a:t>@ Bildnachweis</a:t>
            </a:r>
          </a:p>
        </p:txBody>
      </p:sp>
    </p:spTree>
    <p:extLst>
      <p:ext uri="{BB962C8B-B14F-4D97-AF65-F5344CB8AC3E}">
        <p14:creationId xmlns:p14="http://schemas.microsoft.com/office/powerpoint/2010/main" val="821354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75"/>
            </a:lvl1pPr>
          </a:lstStyle>
          <a:p>
            <a:r>
              <a:rPr lang="de-DE"/>
              <a:t>Mastertitelformat bearbeiten</a:t>
            </a:r>
            <a:endParaRPr lang="en-US"/>
          </a:p>
        </p:txBody>
      </p:sp>
      <p:sp>
        <p:nvSpPr>
          <p:cNvPr id="3" name="Content Placeholder 2"/>
          <p:cNvSpPr>
            <a:spLocks noGrp="1"/>
          </p:cNvSpPr>
          <p:nvPr>
            <p:ph idx="1"/>
          </p:nvPr>
        </p:nvSpPr>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778866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a:xfrm>
            <a:off x="431995" y="1063800"/>
            <a:ext cx="7370564" cy="3599100"/>
          </a:xfrm>
        </p:spPr>
        <p:txBody>
          <a:bodyPr/>
          <a:lstStyle>
            <a:lvl1pPr>
              <a:defRPr/>
            </a:lvl1pPr>
            <a:lvl3pPr>
              <a:defRPr/>
            </a:lvl3pPr>
            <a:lvl4pPr marL="162000" indent="-162000">
              <a:buNone/>
              <a:defRPr/>
            </a:lvl4pPr>
            <a:lvl5pPr marL="459000" indent="-297000">
              <a:buNone/>
              <a:defRPr baseline="0"/>
            </a:lvl5pPr>
            <a:lvl6pPr marL="891000" indent="-432000">
              <a:buNone/>
              <a:defRPr/>
            </a:lvl6pPr>
          </a:lstStyle>
          <a:p>
            <a:pPr lvl="0"/>
            <a:r>
              <a:rPr lang="de-DE"/>
              <a:t>Mastertextformat bearbeiten</a:t>
            </a:r>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1435233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und Inhalt link mit Bild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679924" y="1063800"/>
            <a:ext cx="4032000" cy="3599100"/>
          </a:xfrm>
        </p:spPr>
        <p:txBody>
          <a:bodyPr/>
          <a:lstStyle/>
          <a:p>
            <a:r>
              <a:rPr lang="de-DE"/>
              <a:t>Bild durch Klicken auf Symbol hinzufügen</a:t>
            </a:r>
          </a:p>
        </p:txBody>
      </p:sp>
      <p:sp>
        <p:nvSpPr>
          <p:cNvPr id="2" name="Title 1"/>
          <p:cNvSpPr>
            <a:spLocks noGrp="1"/>
          </p:cNvSpPr>
          <p:nvPr>
            <p:ph type="title"/>
          </p:nvPr>
        </p:nvSpPr>
        <p:spPr>
          <a:xfrm>
            <a:off x="431995" y="540001"/>
            <a:ext cx="7364899"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431995" y="1063800"/>
            <a:ext cx="4031935" cy="3599100"/>
          </a:xfrm>
        </p:spPr>
        <p:txBody>
          <a:bodyPr/>
          <a:lstStyle/>
          <a:p>
            <a:pPr lvl="0"/>
            <a:r>
              <a:rPr lang="de-DE"/>
              <a:t>Mastertextformat bearbeiten</a:t>
            </a:r>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569" y="1062843"/>
            <a:ext cx="194295" cy="35181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4073603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Bild link mit Inhalt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1063800"/>
            <a:ext cx="4032000" cy="3599100"/>
          </a:xfrm>
        </p:spPr>
        <p:txBody>
          <a:bodyPr/>
          <a:lstStyle/>
          <a:p>
            <a:r>
              <a:rPr lang="de-DE"/>
              <a:t>Bild durch Klicken auf Symbol hinzufügen</a:t>
            </a:r>
          </a:p>
        </p:txBody>
      </p:sp>
      <p:sp>
        <p:nvSpPr>
          <p:cNvPr id="2" name="Title 1"/>
          <p:cNvSpPr>
            <a:spLocks noGrp="1"/>
          </p:cNvSpPr>
          <p:nvPr>
            <p:ph type="title"/>
          </p:nvPr>
        </p:nvSpPr>
        <p:spPr>
          <a:xfrm>
            <a:off x="431995" y="540001"/>
            <a:ext cx="7364899"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4680001" y="1063800"/>
            <a:ext cx="4031935" cy="3599100"/>
          </a:xfrm>
        </p:spPr>
        <p:txBody>
          <a:bodyPr/>
          <a:lstStyle/>
          <a:p>
            <a:pPr lvl="0"/>
            <a:r>
              <a:rPr lang="de-DE"/>
              <a:t>Mastertextformat bearbeiten</a:t>
            </a:r>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4161601" y="1062843"/>
            <a:ext cx="194295" cy="35181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917043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679924" y="1835043"/>
            <a:ext cx="4032000" cy="2745900"/>
          </a:xfrm>
        </p:spPr>
        <p:txBody>
          <a:bodyPr/>
          <a:lstStyle/>
          <a:p>
            <a:r>
              <a:rPr lang="de-DE"/>
              <a:t>Bild durch Klicken auf Symbol hinzufügen</a:t>
            </a:r>
          </a:p>
        </p:txBody>
      </p:sp>
      <p:sp>
        <p:nvSpPr>
          <p:cNvPr id="2" name="Title 1"/>
          <p:cNvSpPr>
            <a:spLocks noGrp="1"/>
          </p:cNvSpPr>
          <p:nvPr>
            <p:ph type="title"/>
          </p:nvPr>
        </p:nvSpPr>
        <p:spPr>
          <a:xfrm>
            <a:off x="431995" y="540001"/>
            <a:ext cx="8279930" cy="445838"/>
          </a:xfrm>
        </p:spPr>
        <p:txBody>
          <a:bodyPr/>
          <a:lstStyle>
            <a:lvl1pPr>
              <a:defRPr/>
            </a:lvl1pPr>
          </a:lstStyle>
          <a:p>
            <a:r>
              <a:rPr lang="de-DE"/>
              <a:t>Mastertitelformat bearbeiten</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569" y="1835043"/>
            <a:ext cx="194295" cy="2664900"/>
          </a:xfrm>
        </p:spPr>
        <p:txBody>
          <a:bodyPr vert="vert270" anchor="b" anchorCtr="0"/>
          <a:lstStyle>
            <a:lvl1pPr>
              <a:lnSpc>
                <a:spcPts val="900"/>
              </a:lnSpc>
              <a:defRPr sz="700" b="0">
                <a:solidFill>
                  <a:schemeClr val="tx1"/>
                </a:solidFill>
              </a:defRPr>
            </a:lvl1pPr>
          </a:lstStyle>
          <a:p>
            <a:pPr lvl="0"/>
            <a:r>
              <a:rPr lang="de-DE"/>
              <a:t>@ Bildnachweis</a:t>
            </a:r>
          </a:p>
        </p:txBody>
      </p:sp>
      <p:sp>
        <p:nvSpPr>
          <p:cNvPr id="7" name="Textplatzhalter 6"/>
          <p:cNvSpPr>
            <a:spLocks noGrp="1"/>
          </p:cNvSpPr>
          <p:nvPr>
            <p:ph type="body" sz="quarter" idx="15"/>
          </p:nvPr>
        </p:nvSpPr>
        <p:spPr>
          <a:xfrm>
            <a:off x="432001" y="1063801"/>
            <a:ext cx="8279924" cy="6200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7771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EDE9BCA-3047-6686-845D-933EE9ACE4F8}"/>
              </a:ext>
            </a:extLst>
          </p:cNvPr>
          <p:cNvSpPr>
            <a:spLocks noGrp="1"/>
          </p:cNvSpPr>
          <p:nvPr>
            <p:ph idx="1"/>
          </p:nvPr>
        </p:nvSpPr>
        <p:spPr>
          <a:xfrm>
            <a:off x="1871970" y="3069265"/>
            <a:ext cx="2617200" cy="1462342"/>
          </a:xfrm>
        </p:spPr>
        <p:txBody>
          <a:bodyPr anchor="b" anchorCtr="0"/>
          <a:lstStyle/>
          <a:p>
            <a:pPr lvl="0"/>
            <a:r>
              <a:rPr lang="de-DE"/>
              <a:t>Mastertextformat bearbeiten</a:t>
            </a:r>
          </a:p>
        </p:txBody>
      </p:sp>
      <p:sp>
        <p:nvSpPr>
          <p:cNvPr id="12" name="Content Placeholder 2">
            <a:extLst>
              <a:ext uri="{FF2B5EF4-FFF2-40B4-BE49-F238E27FC236}">
                <a16:creationId xmlns:a16="http://schemas.microsoft.com/office/drawing/2014/main" id="{470249BA-A652-1D5D-5A20-DDE9E0B26AE6}"/>
              </a:ext>
            </a:extLst>
          </p:cNvPr>
          <p:cNvSpPr>
            <a:spLocks noGrp="1"/>
          </p:cNvSpPr>
          <p:nvPr>
            <p:ph idx="13"/>
          </p:nvPr>
        </p:nvSpPr>
        <p:spPr>
          <a:xfrm>
            <a:off x="4679924" y="3069265"/>
            <a:ext cx="2617200" cy="1462342"/>
          </a:xfrm>
        </p:spPr>
        <p:txBody>
          <a:bodyPr anchor="b" anchorCtr="0"/>
          <a:lstStyle/>
          <a:p>
            <a:pPr lvl="0"/>
            <a:r>
              <a:rPr lang="de-DE"/>
              <a:t>Mastertextformat bearbeiten</a:t>
            </a:r>
          </a:p>
        </p:txBody>
      </p:sp>
      <p:sp>
        <p:nvSpPr>
          <p:cNvPr id="13" name="Title 1">
            <a:extLst>
              <a:ext uri="{FF2B5EF4-FFF2-40B4-BE49-F238E27FC236}">
                <a16:creationId xmlns:a16="http://schemas.microsoft.com/office/drawing/2014/main" id="{4FA1B5F1-EDF3-1586-C539-05C00C95A13A}"/>
              </a:ext>
            </a:extLst>
          </p:cNvPr>
          <p:cNvSpPr>
            <a:spLocks noGrp="1"/>
          </p:cNvSpPr>
          <p:nvPr>
            <p:ph type="title"/>
          </p:nvPr>
        </p:nvSpPr>
        <p:spPr>
          <a:xfrm>
            <a:off x="1871970" y="1799971"/>
            <a:ext cx="5425154" cy="1113162"/>
          </a:xfrm>
        </p:spPr>
        <p:txBody>
          <a:bodyPr/>
          <a:lstStyle>
            <a:lvl1pPr>
              <a:lnSpc>
                <a:spcPts val="3600"/>
              </a:lnSpc>
              <a:defRPr sz="3000"/>
            </a:lvl1pPr>
          </a:lstStyle>
          <a:p>
            <a:r>
              <a:rPr lang="de-DE"/>
              <a:t>Mastertitelformat bearbeiten</a:t>
            </a:r>
            <a:endParaRPr lang="en-US"/>
          </a:p>
        </p:txBody>
      </p:sp>
    </p:spTree>
    <p:extLst>
      <p:ext uri="{BB962C8B-B14F-4D97-AF65-F5344CB8AC3E}">
        <p14:creationId xmlns:p14="http://schemas.microsoft.com/office/powerpoint/2010/main" val="3749229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1835043"/>
            <a:ext cx="4032000" cy="2745900"/>
          </a:xfrm>
        </p:spPr>
        <p:txBody>
          <a:bodyPr/>
          <a:lstStyle/>
          <a:p>
            <a:r>
              <a:rPr lang="de-DE"/>
              <a:t>Bild durch Klicken auf Symbol hinzufügen</a:t>
            </a:r>
          </a:p>
        </p:txBody>
      </p:sp>
      <p:sp>
        <p:nvSpPr>
          <p:cNvPr id="2" name="Title 1"/>
          <p:cNvSpPr>
            <a:spLocks noGrp="1"/>
          </p:cNvSpPr>
          <p:nvPr>
            <p:ph type="title"/>
          </p:nvPr>
        </p:nvSpPr>
        <p:spPr>
          <a:xfrm>
            <a:off x="431995" y="540001"/>
            <a:ext cx="8279930"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4680001" y="1835043"/>
            <a:ext cx="4031935" cy="27459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4161601" y="1835043"/>
            <a:ext cx="194295" cy="2664900"/>
          </a:xfrm>
        </p:spPr>
        <p:txBody>
          <a:bodyPr vert="vert270" anchor="b" anchorCtr="0"/>
          <a:lstStyle>
            <a:lvl1pPr>
              <a:lnSpc>
                <a:spcPts val="900"/>
              </a:lnSpc>
              <a:defRPr sz="700" b="0">
                <a:solidFill>
                  <a:schemeClr val="tx1"/>
                </a:solidFill>
              </a:defRPr>
            </a:lvl1pPr>
          </a:lstStyle>
          <a:p>
            <a:pPr lvl="0"/>
            <a:r>
              <a:rPr lang="de-DE"/>
              <a:t>@ Bildnachweis</a:t>
            </a:r>
          </a:p>
        </p:txBody>
      </p:sp>
      <p:sp>
        <p:nvSpPr>
          <p:cNvPr id="7" name="Textplatzhalter 6"/>
          <p:cNvSpPr>
            <a:spLocks noGrp="1"/>
          </p:cNvSpPr>
          <p:nvPr>
            <p:ph type="body" sz="quarter" idx="15"/>
          </p:nvPr>
        </p:nvSpPr>
        <p:spPr>
          <a:xfrm>
            <a:off x="432001" y="1063801"/>
            <a:ext cx="8279924" cy="6200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94139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3265147" y="1063800"/>
            <a:ext cx="5446800" cy="3599100"/>
          </a:xfrm>
        </p:spPr>
        <p:txBody>
          <a:bodyPr/>
          <a:lstStyle/>
          <a:p>
            <a:r>
              <a:rPr lang="de-DE"/>
              <a:t>Bild durch Klicken auf Symbol hinzufügen</a:t>
            </a:r>
          </a:p>
        </p:txBody>
      </p:sp>
      <p:sp>
        <p:nvSpPr>
          <p:cNvPr id="2" name="Title 1"/>
          <p:cNvSpPr>
            <a:spLocks noGrp="1"/>
          </p:cNvSpPr>
          <p:nvPr>
            <p:ph type="title"/>
          </p:nvPr>
        </p:nvSpPr>
        <p:spPr>
          <a:xfrm>
            <a:off x="431995" y="540001"/>
            <a:ext cx="8279953"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431996" y="1063800"/>
            <a:ext cx="2613646" cy="35991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569" y="1062843"/>
            <a:ext cx="194295" cy="3518100"/>
          </a:xfrm>
        </p:spPr>
        <p:txBody>
          <a:bodyPr vert="vert270" anchor="b" anchorCtr="0"/>
          <a:lstStyle>
            <a:lvl1pPr>
              <a:lnSpc>
                <a:spcPts val="900"/>
              </a:lnSpc>
              <a:defRPr sz="700" b="0">
                <a:solidFill>
                  <a:schemeClr val="tx1"/>
                </a:solidFill>
              </a:defRPr>
            </a:lvl1pPr>
          </a:lstStyle>
          <a:p>
            <a:pPr lvl="0"/>
            <a:r>
              <a:rPr lang="de-DE"/>
              <a:t>@ Bildnachweis</a:t>
            </a:r>
          </a:p>
        </p:txBody>
      </p:sp>
    </p:spTree>
    <p:extLst>
      <p:ext uri="{BB962C8B-B14F-4D97-AF65-F5344CB8AC3E}">
        <p14:creationId xmlns:p14="http://schemas.microsoft.com/office/powerpoint/2010/main" val="4001175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1063800"/>
            <a:ext cx="5446800" cy="3599100"/>
          </a:xfrm>
        </p:spPr>
        <p:txBody>
          <a:bodyPr/>
          <a:lstStyle/>
          <a:p>
            <a:r>
              <a:rPr lang="de-DE"/>
              <a:t>Bild durch Klicken auf Symbol hinzufügen</a:t>
            </a:r>
          </a:p>
        </p:txBody>
      </p:sp>
      <p:sp>
        <p:nvSpPr>
          <p:cNvPr id="2" name="Title 1"/>
          <p:cNvSpPr>
            <a:spLocks noGrp="1"/>
          </p:cNvSpPr>
          <p:nvPr>
            <p:ph type="title"/>
          </p:nvPr>
        </p:nvSpPr>
        <p:spPr>
          <a:xfrm>
            <a:off x="431995" y="540001"/>
            <a:ext cx="8279953" cy="445838"/>
          </a:xfrm>
        </p:spPr>
        <p:txBody>
          <a:bodyPr/>
          <a:lstStyle>
            <a:lvl1pPr>
              <a:defRPr/>
            </a:lvl1pPr>
          </a:lstStyle>
          <a:p>
            <a:r>
              <a:rPr lang="de-DE"/>
              <a:t>Mastertitelformat bearbeiten</a:t>
            </a:r>
            <a:endParaRPr lang="en-US"/>
          </a:p>
        </p:txBody>
      </p:sp>
      <p:sp>
        <p:nvSpPr>
          <p:cNvPr id="3" name="Content Placeholder 2"/>
          <p:cNvSpPr>
            <a:spLocks noGrp="1"/>
          </p:cNvSpPr>
          <p:nvPr>
            <p:ph idx="1"/>
          </p:nvPr>
        </p:nvSpPr>
        <p:spPr>
          <a:xfrm>
            <a:off x="6098301" y="1063800"/>
            <a:ext cx="2613646" cy="35991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5576401" y="1062843"/>
            <a:ext cx="194295" cy="3518100"/>
          </a:xfrm>
        </p:spPr>
        <p:txBody>
          <a:bodyPr vert="vert270" anchor="b" anchorCtr="0"/>
          <a:lstStyle>
            <a:lvl1pPr>
              <a:lnSpc>
                <a:spcPts val="900"/>
              </a:lnSpc>
              <a:defRPr sz="700" b="0">
                <a:solidFill>
                  <a:schemeClr val="tx1"/>
                </a:solidFill>
              </a:defRPr>
            </a:lvl1pPr>
          </a:lstStyle>
          <a:p>
            <a:pPr lvl="0"/>
            <a:r>
              <a:rPr lang="de-DE"/>
              <a:t>@ Bildnachweis</a:t>
            </a:r>
          </a:p>
        </p:txBody>
      </p:sp>
    </p:spTree>
    <p:extLst>
      <p:ext uri="{BB962C8B-B14F-4D97-AF65-F5344CB8AC3E}">
        <p14:creationId xmlns:p14="http://schemas.microsoft.com/office/powerpoint/2010/main" val="2203917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4" y="539517"/>
            <a:ext cx="8279999" cy="450724"/>
          </a:xfrm>
        </p:spPr>
        <p:txBody>
          <a:bodyPr/>
          <a:lstStyle>
            <a:lvl1pPr>
              <a:defRPr sz="1875"/>
            </a:lvl1pPr>
          </a:lstStyle>
          <a:p>
            <a:r>
              <a:rPr lang="de-DE"/>
              <a:t>Mastertitelformat bearbeiten</a:t>
            </a:r>
            <a:endParaRPr lang="en-US"/>
          </a:p>
        </p:txBody>
      </p:sp>
      <p:sp>
        <p:nvSpPr>
          <p:cNvPr id="3" name="Content Placeholder 2"/>
          <p:cNvSpPr>
            <a:spLocks noGrp="1"/>
          </p:cNvSpPr>
          <p:nvPr>
            <p:ph idx="1"/>
          </p:nvPr>
        </p:nvSpPr>
        <p:spPr>
          <a:xfrm>
            <a:off x="431994"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8" name="Content Placeholder 2"/>
          <p:cNvSpPr>
            <a:spLocks noGrp="1"/>
          </p:cNvSpPr>
          <p:nvPr>
            <p:ph idx="13"/>
          </p:nvPr>
        </p:nvSpPr>
        <p:spPr>
          <a:xfrm>
            <a:off x="3265147"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9" name="Content Placeholder 2"/>
          <p:cNvSpPr>
            <a:spLocks noGrp="1"/>
          </p:cNvSpPr>
          <p:nvPr>
            <p:ph idx="14"/>
          </p:nvPr>
        </p:nvSpPr>
        <p:spPr>
          <a:xfrm>
            <a:off x="6098302"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871660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560241"/>
            <a:ext cx="8280000" cy="4104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9" y="560241"/>
            <a:ext cx="194295" cy="4023000"/>
          </a:xfrm>
        </p:spPr>
        <p:txBody>
          <a:bodyPr vert="vert270" anchor="b" anchorCtr="0"/>
          <a:lstStyle>
            <a:lvl1pPr>
              <a:lnSpc>
                <a:spcPts val="900"/>
              </a:lnSpc>
              <a:defRPr sz="700" b="0">
                <a:solidFill>
                  <a:schemeClr val="tx1"/>
                </a:solidFill>
              </a:defRPr>
            </a:lvl1pPr>
          </a:lstStyle>
          <a:p>
            <a:pPr lvl="0"/>
            <a:r>
              <a:rPr lang="de-DE"/>
              <a:t>@ Bildnachweis</a:t>
            </a:r>
          </a:p>
        </p:txBody>
      </p:sp>
    </p:spTree>
    <p:extLst>
      <p:ext uri="{BB962C8B-B14F-4D97-AF65-F5344CB8AC3E}">
        <p14:creationId xmlns:p14="http://schemas.microsoft.com/office/powerpoint/2010/main" val="668346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063800"/>
            <a:ext cx="8280000" cy="35991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9" y="1063800"/>
            <a:ext cx="194295" cy="35181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50" name="Titel 49"/>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740085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1993" y="4815806"/>
            <a:ext cx="8280000" cy="82323"/>
          </a:xfrm>
          <a:prstGeom prst="rect">
            <a:avLst/>
          </a:prstGeom>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33800"/>
            <a:ext cx="8280000" cy="33291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9" y="1333800"/>
            <a:ext cx="194295" cy="3248100"/>
          </a:xfrm>
        </p:spPr>
        <p:txBody>
          <a:bodyPr vert="vert270" anchor="b" anchorCtr="0"/>
          <a:lstStyle>
            <a:lvl1pPr>
              <a:lnSpc>
                <a:spcPts val="900"/>
              </a:lnSpc>
              <a:defRPr sz="700" b="0">
                <a:solidFill>
                  <a:schemeClr val="tx1"/>
                </a:solidFill>
              </a:defRPr>
            </a:lvl1pPr>
          </a:lstStyle>
          <a:p>
            <a:pPr lvl="0"/>
            <a:r>
              <a:rPr lang="de-DE"/>
              <a:t>@ Bildnachweis</a:t>
            </a:r>
          </a:p>
        </p:txBody>
      </p:sp>
      <p:sp>
        <p:nvSpPr>
          <p:cNvPr id="50" name="Titel 49"/>
          <p:cNvSpPr>
            <a:spLocks noGrp="1"/>
          </p:cNvSpPr>
          <p:nvPr>
            <p:ph type="title" hasCustomPrompt="1"/>
          </p:nvPr>
        </p:nvSpPr>
        <p:spPr>
          <a:xfrm>
            <a:off x="431994" y="539515"/>
            <a:ext cx="8279999" cy="720900"/>
          </a:xfrm>
        </p:spPr>
        <p:txBody>
          <a:bodyPr/>
          <a:lstStyle>
            <a:lvl1pPr>
              <a:defRPr/>
            </a:lvl1pPr>
          </a:lstStyle>
          <a:p>
            <a:r>
              <a:rPr lang="de-DE"/>
              <a:t>Titelmasterformat durch </a:t>
            </a:r>
            <a:br>
              <a:rPr lang="de-DE"/>
            </a:br>
            <a:r>
              <a:rPr lang="de-DE"/>
              <a:t>Klicken bearbeiten</a:t>
            </a:r>
          </a:p>
        </p:txBody>
      </p:sp>
    </p:spTree>
    <p:extLst>
      <p:ext uri="{BB962C8B-B14F-4D97-AF65-F5344CB8AC3E}">
        <p14:creationId xmlns:p14="http://schemas.microsoft.com/office/powerpoint/2010/main" val="1452863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2" name="Title 1"/>
          <p:cNvSpPr>
            <a:spLocks noGrp="1"/>
          </p:cNvSpPr>
          <p:nvPr>
            <p:ph type="title"/>
          </p:nvPr>
        </p:nvSpPr>
        <p:spPr>
          <a:xfrm>
            <a:off x="1871971" y="1700973"/>
            <a:ext cx="5425154" cy="861753"/>
          </a:xfrm>
        </p:spPr>
        <p:txBody>
          <a:bodyPr/>
          <a:lstStyle>
            <a:lvl1pPr>
              <a:lnSpc>
                <a:spcPts val="3150"/>
              </a:lnSpc>
              <a:defRPr sz="2700"/>
            </a:lvl1pPr>
          </a:lstStyle>
          <a:p>
            <a:r>
              <a:rPr lang="de-DE"/>
              <a:t>Mastertitelformat bearbeiten</a:t>
            </a:r>
            <a:endParaRPr lang="en-US"/>
          </a:p>
        </p:txBody>
      </p:sp>
      <p:sp>
        <p:nvSpPr>
          <p:cNvPr id="3" name="Content Placeholder 2"/>
          <p:cNvSpPr>
            <a:spLocks noGrp="1"/>
          </p:cNvSpPr>
          <p:nvPr>
            <p:ph idx="1"/>
          </p:nvPr>
        </p:nvSpPr>
        <p:spPr>
          <a:xfrm>
            <a:off x="1871970" y="2918147"/>
            <a:ext cx="2617200" cy="1415283"/>
          </a:xfrm>
        </p:spPr>
        <p:txBody>
          <a:bodyPr anchor="b" anchorCtr="0"/>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p:txBody>
      </p:sp>
      <p:sp>
        <p:nvSpPr>
          <p:cNvPr id="18" name="Content Placeholder 2"/>
          <p:cNvSpPr>
            <a:spLocks noGrp="1"/>
          </p:cNvSpPr>
          <p:nvPr>
            <p:ph idx="13"/>
          </p:nvPr>
        </p:nvSpPr>
        <p:spPr>
          <a:xfrm>
            <a:off x="4679924" y="2918147"/>
            <a:ext cx="2617200" cy="1415283"/>
          </a:xfrm>
        </p:spPr>
        <p:txBody>
          <a:bodyPr anchor="b" anchorCtr="0"/>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p:txBody>
      </p:sp>
      <p:sp>
        <p:nvSpPr>
          <p:cNvPr id="7" name="Textfeld 6"/>
          <p:cNvSpPr txBox="1"/>
          <p:nvPr userDrawn="1"/>
        </p:nvSpPr>
        <p:spPr>
          <a:xfrm>
            <a:off x="431994" y="161998"/>
            <a:ext cx="1640916" cy="95539"/>
          </a:xfrm>
          <a:prstGeom prst="rect">
            <a:avLst/>
          </a:prstGeom>
          <a:noFill/>
        </p:spPr>
        <p:txBody>
          <a:bodyPr wrap="square" lIns="0" tIns="0" rIns="0" bIns="0" rtlCol="0" anchor="t" anchorCtr="0">
            <a:spAutoFit/>
          </a:bodyPr>
          <a:lstStyle/>
          <a:p>
            <a:pPr>
              <a:lnSpc>
                <a:spcPts val="750"/>
              </a:lnSpc>
            </a:pPr>
            <a:r>
              <a:rPr lang="de-DE" sz="638"/>
              <a:t>DRK-Generalsekretariat</a:t>
            </a:r>
          </a:p>
        </p:txBody>
      </p:sp>
      <p:pic>
        <p:nvPicPr>
          <p:cNvPr id="5" name="Grafik 4">
            <a:extLst>
              <a:ext uri="{FF2B5EF4-FFF2-40B4-BE49-F238E27FC236}">
                <a16:creationId xmlns:a16="http://schemas.microsoft.com/office/drawing/2014/main" id="{76A7C70C-230D-597B-7ED6-D547373327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1814486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el und Inhalt 2-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1" y="1394938"/>
            <a:ext cx="39600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9" name="Content Placeholder 2"/>
          <p:cNvSpPr>
            <a:spLocks noGrp="1"/>
          </p:cNvSpPr>
          <p:nvPr>
            <p:ph idx="14"/>
          </p:nvPr>
        </p:nvSpPr>
        <p:spPr>
          <a:xfrm>
            <a:off x="4751992" y="1394938"/>
            <a:ext cx="3960000" cy="3166758"/>
          </a:xfrm>
        </p:spPr>
        <p:txBody>
          <a:bodyPr/>
          <a:lstStyle/>
          <a:p>
            <a:pPr lvl="0"/>
            <a:r>
              <a:rPr lang="de-DE"/>
              <a:t>Mastertextformat bearbeiten</a:t>
            </a:r>
          </a:p>
        </p:txBody>
      </p:sp>
    </p:spTree>
    <p:extLst>
      <p:ext uri="{BB962C8B-B14F-4D97-AF65-F5344CB8AC3E}">
        <p14:creationId xmlns:p14="http://schemas.microsoft.com/office/powerpoint/2010/main" val="1960553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371569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4223471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nhaltsverzeichnis">
    <p:spTree>
      <p:nvGrpSpPr>
        <p:cNvPr id="1" name=""/>
        <p:cNvGrpSpPr/>
        <p:nvPr/>
      </p:nvGrpSpPr>
      <p:grpSpPr>
        <a:xfrm>
          <a:off x="0" y="0"/>
          <a:ext cx="0" cy="0"/>
          <a:chOff x="0" y="0"/>
          <a:chExt cx="0" cy="0"/>
        </a:xfrm>
      </p:grpSpPr>
      <p:sp>
        <p:nvSpPr>
          <p:cNvPr id="5" name="Textplatzhalter 13">
            <a:extLst>
              <a:ext uri="{FF2B5EF4-FFF2-40B4-BE49-F238E27FC236}">
                <a16:creationId xmlns:a16="http://schemas.microsoft.com/office/drawing/2014/main" id="{B949C32F-AF1B-23A2-911E-6E9614FA82A3}"/>
              </a:ext>
            </a:extLst>
          </p:cNvPr>
          <p:cNvSpPr>
            <a:spLocks noGrp="1"/>
          </p:cNvSpPr>
          <p:nvPr>
            <p:ph type="body" sz="quarter" idx="12" hasCustomPrompt="1"/>
          </p:nvPr>
        </p:nvSpPr>
        <p:spPr>
          <a:xfrm>
            <a:off x="431801" y="954913"/>
            <a:ext cx="6915150" cy="352425"/>
          </a:xfrm>
        </p:spPr>
        <p:txBody>
          <a:bodyPr/>
          <a:lstStyle>
            <a:lvl1pPr>
              <a:defRPr sz="2000">
                <a:latin typeface="Georgia" panose="02040502050405020303" pitchFamily="18" charset="0"/>
              </a:defRPr>
            </a:lvl1pPr>
          </a:lstStyle>
          <a:p>
            <a:pPr lvl="0"/>
            <a:r>
              <a:rPr lang="de-DE"/>
              <a:t>Inhalt</a:t>
            </a:r>
          </a:p>
        </p:txBody>
      </p:sp>
      <p:sp>
        <p:nvSpPr>
          <p:cNvPr id="6" name="Titel 1">
            <a:extLst>
              <a:ext uri="{FF2B5EF4-FFF2-40B4-BE49-F238E27FC236}">
                <a16:creationId xmlns:a16="http://schemas.microsoft.com/office/drawing/2014/main" id="{3F2CDF2A-0EC5-630A-EE95-557351F73F4A}"/>
              </a:ext>
            </a:extLst>
          </p:cNvPr>
          <p:cNvSpPr>
            <a:spLocks noGrp="1"/>
          </p:cNvSpPr>
          <p:nvPr>
            <p:ph type="title" hasCustomPrompt="1"/>
          </p:nvPr>
        </p:nvSpPr>
        <p:spPr>
          <a:xfrm>
            <a:off x="431994" y="1224288"/>
            <a:ext cx="8279866" cy="589318"/>
          </a:xfrm>
        </p:spPr>
        <p:txBody>
          <a:bodyPr/>
          <a:lstStyle>
            <a:lvl1pPr>
              <a:defRPr sz="1400" b="0" spc="0">
                <a:solidFill>
                  <a:srgbClr val="002D55"/>
                </a:solidFill>
                <a:latin typeface="HelveticaNeueLT Std Med" panose="020B0604020202020204" pitchFamily="34" charset="0"/>
              </a:defRPr>
            </a:lvl1pPr>
          </a:lstStyle>
          <a:p>
            <a:r>
              <a:rPr lang="de-DE"/>
              <a:t>Präsentationstitel bearbeiten</a:t>
            </a:r>
            <a:endParaRPr lang="en-GB"/>
          </a:p>
        </p:txBody>
      </p:sp>
      <p:sp>
        <p:nvSpPr>
          <p:cNvPr id="7" name="Textplatzhalter 21">
            <a:extLst>
              <a:ext uri="{FF2B5EF4-FFF2-40B4-BE49-F238E27FC236}">
                <a16:creationId xmlns:a16="http://schemas.microsoft.com/office/drawing/2014/main" id="{74F40131-4458-3A7A-17BA-FCC77ED08B55}"/>
              </a:ext>
            </a:extLst>
          </p:cNvPr>
          <p:cNvSpPr>
            <a:spLocks noGrp="1"/>
          </p:cNvSpPr>
          <p:nvPr>
            <p:ph type="body" sz="quarter" idx="13" hasCustomPrompt="1"/>
          </p:nvPr>
        </p:nvSpPr>
        <p:spPr>
          <a:xfrm>
            <a:off x="431801" y="2022778"/>
            <a:ext cx="867600" cy="688892"/>
          </a:xfrm>
        </p:spPr>
        <p:txBody>
          <a:bodyPr/>
          <a:lstStyle>
            <a:lvl1pPr>
              <a:defRPr>
                <a:latin typeface="Georgia" panose="02040502050405020303" pitchFamily="18" charset="0"/>
              </a:defRPr>
            </a:lvl1pPr>
          </a:lstStyle>
          <a:p>
            <a:pPr lvl="0"/>
            <a:r>
              <a:rPr lang="de-DE"/>
              <a:t>XX</a:t>
            </a:r>
          </a:p>
        </p:txBody>
      </p:sp>
      <p:sp>
        <p:nvSpPr>
          <p:cNvPr id="8" name="Textplatzhalter 21">
            <a:extLst>
              <a:ext uri="{FF2B5EF4-FFF2-40B4-BE49-F238E27FC236}">
                <a16:creationId xmlns:a16="http://schemas.microsoft.com/office/drawing/2014/main" id="{5BC20990-5CD5-A293-7FD3-AF07E41F38CA}"/>
              </a:ext>
            </a:extLst>
          </p:cNvPr>
          <p:cNvSpPr>
            <a:spLocks noGrp="1"/>
          </p:cNvSpPr>
          <p:nvPr>
            <p:ph type="body" sz="quarter" idx="14" hasCustomPrompt="1"/>
          </p:nvPr>
        </p:nvSpPr>
        <p:spPr>
          <a:xfrm>
            <a:off x="431807" y="2712496"/>
            <a:ext cx="867600" cy="688892"/>
          </a:xfrm>
        </p:spPr>
        <p:txBody>
          <a:bodyPr/>
          <a:lstStyle>
            <a:lvl1pPr>
              <a:defRPr>
                <a:latin typeface="Georgia" panose="02040502050405020303" pitchFamily="18" charset="0"/>
              </a:defRPr>
            </a:lvl1pPr>
          </a:lstStyle>
          <a:p>
            <a:pPr lvl="0"/>
            <a:r>
              <a:rPr lang="de-DE"/>
              <a:t>XX</a:t>
            </a:r>
          </a:p>
        </p:txBody>
      </p:sp>
      <p:sp>
        <p:nvSpPr>
          <p:cNvPr id="9" name="Textplatzhalter 21">
            <a:extLst>
              <a:ext uri="{FF2B5EF4-FFF2-40B4-BE49-F238E27FC236}">
                <a16:creationId xmlns:a16="http://schemas.microsoft.com/office/drawing/2014/main" id="{96C73921-6DDA-C9C5-F35A-594A9F00FC92}"/>
              </a:ext>
            </a:extLst>
          </p:cNvPr>
          <p:cNvSpPr>
            <a:spLocks noGrp="1"/>
          </p:cNvSpPr>
          <p:nvPr>
            <p:ph type="body" sz="quarter" idx="15" hasCustomPrompt="1"/>
          </p:nvPr>
        </p:nvSpPr>
        <p:spPr>
          <a:xfrm>
            <a:off x="431796" y="3394333"/>
            <a:ext cx="867600" cy="688892"/>
          </a:xfrm>
        </p:spPr>
        <p:txBody>
          <a:bodyPr/>
          <a:lstStyle>
            <a:lvl1pPr>
              <a:defRPr>
                <a:latin typeface="Georgia" panose="02040502050405020303" pitchFamily="18" charset="0"/>
              </a:defRPr>
            </a:lvl1pPr>
          </a:lstStyle>
          <a:p>
            <a:pPr lvl="0"/>
            <a:r>
              <a:rPr lang="de-DE"/>
              <a:t>XX</a:t>
            </a:r>
          </a:p>
        </p:txBody>
      </p:sp>
      <p:sp>
        <p:nvSpPr>
          <p:cNvPr id="10" name="Textplatzhalter 21">
            <a:extLst>
              <a:ext uri="{FF2B5EF4-FFF2-40B4-BE49-F238E27FC236}">
                <a16:creationId xmlns:a16="http://schemas.microsoft.com/office/drawing/2014/main" id="{7F96914C-D1A1-4C80-FCFA-0F44ED53C806}"/>
              </a:ext>
            </a:extLst>
          </p:cNvPr>
          <p:cNvSpPr>
            <a:spLocks noGrp="1"/>
          </p:cNvSpPr>
          <p:nvPr>
            <p:ph type="body" sz="quarter" idx="16" hasCustomPrompt="1"/>
          </p:nvPr>
        </p:nvSpPr>
        <p:spPr>
          <a:xfrm>
            <a:off x="426889" y="4083225"/>
            <a:ext cx="867600" cy="688892"/>
          </a:xfrm>
        </p:spPr>
        <p:txBody>
          <a:bodyPr/>
          <a:lstStyle>
            <a:lvl1pPr>
              <a:defRPr>
                <a:latin typeface="Georgia" panose="02040502050405020303" pitchFamily="18" charset="0"/>
              </a:defRPr>
            </a:lvl1pPr>
          </a:lstStyle>
          <a:p>
            <a:pPr lvl="0"/>
            <a:r>
              <a:rPr lang="de-DE"/>
              <a:t>XX</a:t>
            </a:r>
          </a:p>
        </p:txBody>
      </p:sp>
      <p:sp>
        <p:nvSpPr>
          <p:cNvPr id="11" name="Textplatzhalter 25">
            <a:extLst>
              <a:ext uri="{FF2B5EF4-FFF2-40B4-BE49-F238E27FC236}">
                <a16:creationId xmlns:a16="http://schemas.microsoft.com/office/drawing/2014/main" id="{9FCF4F83-33CA-E779-E1DF-514DB0966417}"/>
              </a:ext>
            </a:extLst>
          </p:cNvPr>
          <p:cNvSpPr>
            <a:spLocks noGrp="1"/>
          </p:cNvSpPr>
          <p:nvPr>
            <p:ph type="body" sz="quarter" idx="24" hasCustomPrompt="1"/>
          </p:nvPr>
        </p:nvSpPr>
        <p:spPr>
          <a:xfrm>
            <a:off x="1343896" y="202203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2" name="Textplatzhalter 25">
            <a:extLst>
              <a:ext uri="{FF2B5EF4-FFF2-40B4-BE49-F238E27FC236}">
                <a16:creationId xmlns:a16="http://schemas.microsoft.com/office/drawing/2014/main" id="{E771FAB0-5934-3618-7A72-DCE9EB11AC68}"/>
              </a:ext>
            </a:extLst>
          </p:cNvPr>
          <p:cNvSpPr>
            <a:spLocks noGrp="1"/>
          </p:cNvSpPr>
          <p:nvPr>
            <p:ph type="body" sz="quarter" idx="20" hasCustomPrompt="1"/>
          </p:nvPr>
        </p:nvSpPr>
        <p:spPr>
          <a:xfrm>
            <a:off x="1343897" y="2242392"/>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3" name="Textplatzhalter 25">
            <a:extLst>
              <a:ext uri="{FF2B5EF4-FFF2-40B4-BE49-F238E27FC236}">
                <a16:creationId xmlns:a16="http://schemas.microsoft.com/office/drawing/2014/main" id="{5A77A24D-D0B3-57C1-4AB1-8F5E327995F4}"/>
              </a:ext>
            </a:extLst>
          </p:cNvPr>
          <p:cNvSpPr>
            <a:spLocks noGrp="1"/>
          </p:cNvSpPr>
          <p:nvPr>
            <p:ph type="body" sz="quarter" idx="25" hasCustomPrompt="1"/>
          </p:nvPr>
        </p:nvSpPr>
        <p:spPr>
          <a:xfrm>
            <a:off x="1343885" y="2704966"/>
            <a:ext cx="7372800" cy="216006"/>
          </a:xfrm>
        </p:spPr>
        <p:txBody>
          <a:bodyPr/>
          <a:lstStyle>
            <a:lvl1pPr>
              <a:defRPr b="0">
                <a:solidFill>
                  <a:schemeClr val="tx1"/>
                </a:solidFill>
                <a:latin typeface="HelveticaNeueLT Std Med" panose="020B0604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4" name="Textplatzhalter 25">
            <a:extLst>
              <a:ext uri="{FF2B5EF4-FFF2-40B4-BE49-F238E27FC236}">
                <a16:creationId xmlns:a16="http://schemas.microsoft.com/office/drawing/2014/main" id="{3D628BCA-0074-3572-A94F-4C3A2516A924}"/>
              </a:ext>
            </a:extLst>
          </p:cNvPr>
          <p:cNvSpPr>
            <a:spLocks noGrp="1"/>
          </p:cNvSpPr>
          <p:nvPr>
            <p:ph type="body" sz="quarter" idx="21" hasCustomPrompt="1"/>
          </p:nvPr>
        </p:nvSpPr>
        <p:spPr>
          <a:xfrm>
            <a:off x="1343897" y="2921669"/>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5" name="Textplatzhalter 25">
            <a:extLst>
              <a:ext uri="{FF2B5EF4-FFF2-40B4-BE49-F238E27FC236}">
                <a16:creationId xmlns:a16="http://schemas.microsoft.com/office/drawing/2014/main" id="{605F41BF-3622-E2CD-B62C-E64F980CB423}"/>
              </a:ext>
            </a:extLst>
          </p:cNvPr>
          <p:cNvSpPr>
            <a:spLocks noGrp="1"/>
          </p:cNvSpPr>
          <p:nvPr>
            <p:ph type="body" sz="quarter" idx="26" hasCustomPrompt="1"/>
          </p:nvPr>
        </p:nvSpPr>
        <p:spPr>
          <a:xfrm>
            <a:off x="1336377" y="3391640"/>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6" name="Textplatzhalter 25">
            <a:extLst>
              <a:ext uri="{FF2B5EF4-FFF2-40B4-BE49-F238E27FC236}">
                <a16:creationId xmlns:a16="http://schemas.microsoft.com/office/drawing/2014/main" id="{5BE5D2B9-83F2-B994-2E3E-8BCFE2F7F36D}"/>
              </a:ext>
            </a:extLst>
          </p:cNvPr>
          <p:cNvSpPr>
            <a:spLocks noGrp="1"/>
          </p:cNvSpPr>
          <p:nvPr>
            <p:ph type="body" sz="quarter" idx="22" hasCustomPrompt="1"/>
          </p:nvPr>
        </p:nvSpPr>
        <p:spPr>
          <a:xfrm>
            <a:off x="1343897" y="3616434"/>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7" name="Textplatzhalter 25">
            <a:extLst>
              <a:ext uri="{FF2B5EF4-FFF2-40B4-BE49-F238E27FC236}">
                <a16:creationId xmlns:a16="http://schemas.microsoft.com/office/drawing/2014/main" id="{3EC8D9B6-6C26-CC73-5163-9A9817CDC734}"/>
              </a:ext>
            </a:extLst>
          </p:cNvPr>
          <p:cNvSpPr>
            <a:spLocks noGrp="1"/>
          </p:cNvSpPr>
          <p:nvPr>
            <p:ph type="body" sz="quarter" idx="27" hasCustomPrompt="1"/>
          </p:nvPr>
        </p:nvSpPr>
        <p:spPr>
          <a:xfrm>
            <a:off x="1336377" y="407909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8" name="Textplatzhalter 25">
            <a:extLst>
              <a:ext uri="{FF2B5EF4-FFF2-40B4-BE49-F238E27FC236}">
                <a16:creationId xmlns:a16="http://schemas.microsoft.com/office/drawing/2014/main" id="{76682EDF-36D7-44DF-C781-B3D71A254629}"/>
              </a:ext>
            </a:extLst>
          </p:cNvPr>
          <p:cNvSpPr>
            <a:spLocks noGrp="1"/>
          </p:cNvSpPr>
          <p:nvPr>
            <p:ph type="body" sz="quarter" idx="23" hasCustomPrompt="1"/>
          </p:nvPr>
        </p:nvSpPr>
        <p:spPr>
          <a:xfrm>
            <a:off x="1330895" y="4308756"/>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783"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Tree>
    <p:extLst>
      <p:ext uri="{BB962C8B-B14F-4D97-AF65-F5344CB8AC3E}">
        <p14:creationId xmlns:p14="http://schemas.microsoft.com/office/powerpoint/2010/main" val="3932032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900" cy="514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prstClr val="white"/>
              </a:solidFill>
              <a:effectLst/>
              <a:uLnTx/>
              <a:uFillTx/>
              <a:latin typeface="Arial"/>
              <a:ea typeface="+mn-ea"/>
              <a:cs typeface="+mn-cs"/>
            </a:endParaRPr>
          </a:p>
        </p:txBody>
      </p:sp>
      <p:sp>
        <p:nvSpPr>
          <p:cNvPr id="2" name="Title 1"/>
          <p:cNvSpPr>
            <a:spLocks noGrp="1"/>
          </p:cNvSpPr>
          <p:nvPr>
            <p:ph type="ctrTitle" hasCustomPrompt="1"/>
          </p:nvPr>
        </p:nvSpPr>
        <p:spPr bwMode="white">
          <a:xfrm>
            <a:off x="1012501" y="841773"/>
            <a:ext cx="6382472" cy="1488473"/>
          </a:xfrm>
        </p:spPr>
        <p:txBody>
          <a:bodyPr anchor="b"/>
          <a:lstStyle>
            <a:lvl1pPr algn="l">
              <a:defRPr sz="45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012500" y="2627789"/>
            <a:ext cx="2954663" cy="864000"/>
          </a:xfrm>
        </p:spPr>
        <p:txBody>
          <a:bodyPr lIns="36000"/>
          <a:lstStyle>
            <a:lvl1pPr marL="0" indent="0" algn="l">
              <a:lnSpc>
                <a:spcPct val="100000"/>
              </a:lnSpc>
              <a:spcBef>
                <a:spcPts val="0"/>
              </a:spcBef>
              <a:buFont typeface="Verdana" panose="020B0604030504040204" pitchFamily="34" charset="0"/>
              <a:buChar char="​"/>
              <a:defRPr sz="1200">
                <a:solidFill>
                  <a:schemeClr val="tx1"/>
                </a:solidFill>
              </a:defRPr>
            </a:lvl1pPr>
            <a:lvl2pPr marL="0" indent="0" algn="l">
              <a:lnSpc>
                <a:spcPct val="100000"/>
              </a:lnSpc>
              <a:buFont typeface="Verdana" panose="020B0604030504040204" pitchFamily="34" charset="0"/>
              <a:buChar char="​"/>
              <a:defRPr sz="1200">
                <a:solidFill>
                  <a:schemeClr val="tx1"/>
                </a:solidFill>
              </a:defRPr>
            </a:lvl2pPr>
            <a:lvl3pPr marL="0" indent="0" algn="l">
              <a:lnSpc>
                <a:spcPct val="100000"/>
              </a:lnSpc>
              <a:buFont typeface="Verdana" panose="020B0604030504040204" pitchFamily="34" charset="0"/>
              <a:buChar char="​"/>
              <a:defRPr sz="1200">
                <a:solidFill>
                  <a:schemeClr val="tx1"/>
                </a:solidFill>
              </a:defRPr>
            </a:lvl3pPr>
            <a:lvl4pPr marL="0" indent="0" algn="l">
              <a:lnSpc>
                <a:spcPct val="100000"/>
              </a:lnSpc>
              <a:buFont typeface="Verdana" panose="020B0604030504040204" pitchFamily="34" charset="0"/>
              <a:buChar char="​"/>
              <a:defRPr sz="1200">
                <a:solidFill>
                  <a:schemeClr val="tx1"/>
                </a:solidFill>
              </a:defRPr>
            </a:lvl4pPr>
            <a:lvl5pPr marL="0" indent="0" algn="l">
              <a:lnSpc>
                <a:spcPct val="100000"/>
              </a:lnSpc>
              <a:buFont typeface="Verdana" panose="020B0604030504040204" pitchFamily="34" charset="0"/>
              <a:buChar char="​"/>
              <a:defRPr sz="1200">
                <a:solidFill>
                  <a:schemeClr val="tx1"/>
                </a:solidFill>
              </a:defRPr>
            </a:lvl5pPr>
            <a:lvl6pPr marL="0" indent="0" algn="l">
              <a:lnSpc>
                <a:spcPct val="100000"/>
              </a:lnSpc>
              <a:buFont typeface="Verdana" panose="020B0604030504040204" pitchFamily="34" charset="0"/>
              <a:buChar char="​"/>
              <a:defRPr sz="1200">
                <a:solidFill>
                  <a:schemeClr val="tx1"/>
                </a:solidFill>
              </a:defRPr>
            </a:lvl6pPr>
            <a:lvl7pPr marL="0" indent="0" algn="l">
              <a:lnSpc>
                <a:spcPct val="100000"/>
              </a:lnSpc>
              <a:buFont typeface="Verdana" panose="020B0604030504040204" pitchFamily="34" charset="0"/>
              <a:buChar char="​"/>
              <a:defRPr sz="1200">
                <a:solidFill>
                  <a:schemeClr val="tx1"/>
                </a:solidFill>
              </a:defRPr>
            </a:lvl7pPr>
            <a:lvl8pPr marL="0" indent="0" algn="l">
              <a:lnSpc>
                <a:spcPct val="100000"/>
              </a:lnSpc>
              <a:buFont typeface="Verdana" panose="020B0604030504040204" pitchFamily="34" charset="0"/>
              <a:buChar char="​"/>
              <a:defRPr sz="1200">
                <a:solidFill>
                  <a:schemeClr val="tx1"/>
                </a:solidFill>
              </a:defRPr>
            </a:lvl8pPr>
            <a:lvl9pPr marL="0" indent="0" algn="l">
              <a:lnSpc>
                <a:spcPct val="100000"/>
              </a:lnSpc>
              <a:buFont typeface="Verdana" panose="020B0604030504040204" pitchFamily="34" charset="0"/>
              <a:buChar char="​"/>
              <a:tabLst/>
              <a:defRPr sz="12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pPr defTabSz="685783">
              <a:defRPr/>
            </a:pPr>
            <a:endParaRPr lang="en-GB" dirty="0">
              <a:solidFill>
                <a:prstClr val="white"/>
              </a:solidFill>
            </a:endParaRPr>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a:xfrm>
            <a:off x="431993" y="4815806"/>
            <a:ext cx="8280000" cy="82323"/>
          </a:xfrm>
          <a:prstGeom prst="rect">
            <a:avLst/>
          </a:prstGeom>
        </p:spPr>
        <p:txBody>
          <a:bodyPr/>
          <a:lstStyle>
            <a:lvl1pPr>
              <a:defRPr>
                <a:solidFill>
                  <a:schemeClr val="tx1"/>
                </a:solidFill>
              </a:defRPr>
            </a:lvl1pPr>
          </a:lstStyle>
          <a:p>
            <a:pPr defTabSz="685783">
              <a:defRPr/>
            </a:pPr>
            <a:endParaRPr lang="en-GB">
              <a:solidFill>
                <a:prstClr val="white"/>
              </a:solidFill>
            </a:endParaRPr>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pPr defTabSz="685783">
              <a:defRPr/>
            </a:pPr>
            <a:fld id="{23AA811B-2EBD-4900-905E-5BE206449611}" type="slidenum">
              <a:rPr lang="en-GB" smtClean="0">
                <a:solidFill>
                  <a:prstClr val="white"/>
                </a:solidFill>
              </a:rPr>
              <a:pPr defTabSz="685783">
                <a:defRPr/>
              </a:pPr>
              <a:t>‹Nr.›</a:t>
            </a:fld>
            <a:endParaRPr lang="en-GB">
              <a:solidFill>
                <a:prstClr val="white"/>
              </a:solidFill>
            </a:endParaRPr>
          </a:p>
        </p:txBody>
      </p:sp>
    </p:spTree>
    <p:extLst>
      <p:ext uri="{BB962C8B-B14F-4D97-AF65-F5344CB8AC3E}">
        <p14:creationId xmlns:p14="http://schemas.microsoft.com/office/powerpoint/2010/main" val="382230900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Bildplatzhalter 14">
            <a:extLst>
              <a:ext uri="{FF2B5EF4-FFF2-40B4-BE49-F238E27FC236}">
                <a16:creationId xmlns:a16="http://schemas.microsoft.com/office/drawing/2014/main" id="{7F3DE274-37E1-E500-6746-32482A56D193}"/>
              </a:ext>
            </a:extLst>
          </p:cNvPr>
          <p:cNvSpPr>
            <a:spLocks noGrp="1"/>
          </p:cNvSpPr>
          <p:nvPr>
            <p:ph type="pic" sz="quarter" idx="13"/>
          </p:nvPr>
        </p:nvSpPr>
        <p:spPr>
          <a:xfrm>
            <a:off x="431993" y="863986"/>
            <a:ext cx="8280000" cy="2592000"/>
          </a:xfrm>
        </p:spPr>
        <p:txBody>
          <a:bodyPr/>
          <a:lstStyle/>
          <a:p>
            <a:r>
              <a:rPr lang="de-DE"/>
              <a:t>Bild durch Klicken auf Symbol hinzufügen</a:t>
            </a:r>
            <a:endParaRPr lang="de-DE" dirty="0"/>
          </a:p>
        </p:txBody>
      </p:sp>
      <p:sp>
        <p:nvSpPr>
          <p:cNvPr id="6" name="Subtitle 2">
            <a:extLst>
              <a:ext uri="{FF2B5EF4-FFF2-40B4-BE49-F238E27FC236}">
                <a16:creationId xmlns:a16="http://schemas.microsoft.com/office/drawing/2014/main" id="{39901FB8-13B0-BA00-64E7-FA1EE31A601E}"/>
              </a:ext>
            </a:extLst>
          </p:cNvPr>
          <p:cNvSpPr>
            <a:spLocks noGrp="1"/>
          </p:cNvSpPr>
          <p:nvPr>
            <p:ph type="subTitle" idx="1"/>
          </p:nvPr>
        </p:nvSpPr>
        <p:spPr>
          <a:xfrm>
            <a:off x="431993" y="3671941"/>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7" name="Textplatzhalter 34">
            <a:extLst>
              <a:ext uri="{FF2B5EF4-FFF2-40B4-BE49-F238E27FC236}">
                <a16:creationId xmlns:a16="http://schemas.microsoft.com/office/drawing/2014/main" id="{FC33151F-695E-6E0E-527A-197504E5F346}"/>
              </a:ext>
            </a:extLst>
          </p:cNvPr>
          <p:cNvSpPr>
            <a:spLocks noGrp="1"/>
          </p:cNvSpPr>
          <p:nvPr>
            <p:ph type="body" sz="quarter" idx="14" hasCustomPrompt="1"/>
          </p:nvPr>
        </p:nvSpPr>
        <p:spPr>
          <a:xfrm>
            <a:off x="8409567" y="863986"/>
            <a:ext cx="194295" cy="24840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8" name="Title 1">
            <a:extLst>
              <a:ext uri="{FF2B5EF4-FFF2-40B4-BE49-F238E27FC236}">
                <a16:creationId xmlns:a16="http://schemas.microsoft.com/office/drawing/2014/main" id="{7B7DAA86-0EFC-30F5-D09C-7C5DF1805F36}"/>
              </a:ext>
            </a:extLst>
          </p:cNvPr>
          <p:cNvSpPr>
            <a:spLocks noGrp="1"/>
          </p:cNvSpPr>
          <p:nvPr>
            <p:ph type="ctrTitle"/>
          </p:nvPr>
        </p:nvSpPr>
        <p:spPr>
          <a:xfrm>
            <a:off x="431993" y="3942918"/>
            <a:ext cx="6858000" cy="980976"/>
          </a:xfrm>
        </p:spPr>
        <p:txBody>
          <a:bodyPr anchor="t" anchorCtr="0"/>
          <a:lstStyle>
            <a:lvl1pPr algn="l">
              <a:lnSpc>
                <a:spcPts val="3600"/>
              </a:lnSpc>
              <a:defRPr sz="3000"/>
            </a:lvl1pPr>
          </a:lstStyle>
          <a:p>
            <a:r>
              <a:rPr lang="de-DE"/>
              <a:t>Mastertitelformat bearbeiten</a:t>
            </a:r>
            <a:endParaRPr lang="en-US" dirty="0"/>
          </a:p>
        </p:txBody>
      </p:sp>
    </p:spTree>
    <p:extLst>
      <p:ext uri="{BB962C8B-B14F-4D97-AF65-F5344CB8AC3E}">
        <p14:creationId xmlns:p14="http://schemas.microsoft.com/office/powerpoint/2010/main" val="3834512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5" name="Textplatzhalter 13">
            <a:extLst>
              <a:ext uri="{FF2B5EF4-FFF2-40B4-BE49-F238E27FC236}">
                <a16:creationId xmlns:a16="http://schemas.microsoft.com/office/drawing/2014/main" id="{B949C32F-AF1B-23A2-911E-6E9614FA82A3}"/>
              </a:ext>
            </a:extLst>
          </p:cNvPr>
          <p:cNvSpPr>
            <a:spLocks noGrp="1"/>
          </p:cNvSpPr>
          <p:nvPr>
            <p:ph type="body" sz="quarter" idx="12" hasCustomPrompt="1"/>
          </p:nvPr>
        </p:nvSpPr>
        <p:spPr>
          <a:xfrm>
            <a:off x="431801" y="954912"/>
            <a:ext cx="6915150" cy="352425"/>
          </a:xfrm>
        </p:spPr>
        <p:txBody>
          <a:bodyPr/>
          <a:lstStyle>
            <a:lvl1pPr>
              <a:defRPr sz="2000">
                <a:latin typeface="Georgia" panose="02040502050405020303" pitchFamily="18" charset="0"/>
              </a:defRPr>
            </a:lvl1pPr>
          </a:lstStyle>
          <a:p>
            <a:pPr lvl="0"/>
            <a:r>
              <a:rPr lang="de-DE" dirty="0"/>
              <a:t>Inhalt</a:t>
            </a:r>
          </a:p>
        </p:txBody>
      </p:sp>
      <p:sp>
        <p:nvSpPr>
          <p:cNvPr id="6" name="Titel 1">
            <a:extLst>
              <a:ext uri="{FF2B5EF4-FFF2-40B4-BE49-F238E27FC236}">
                <a16:creationId xmlns:a16="http://schemas.microsoft.com/office/drawing/2014/main" id="{3F2CDF2A-0EC5-630A-EE95-557351F73F4A}"/>
              </a:ext>
            </a:extLst>
          </p:cNvPr>
          <p:cNvSpPr>
            <a:spLocks noGrp="1"/>
          </p:cNvSpPr>
          <p:nvPr>
            <p:ph type="title" hasCustomPrompt="1"/>
          </p:nvPr>
        </p:nvSpPr>
        <p:spPr>
          <a:xfrm>
            <a:off x="431994" y="1224287"/>
            <a:ext cx="8279866" cy="589318"/>
          </a:xfrm>
        </p:spPr>
        <p:txBody>
          <a:bodyPr/>
          <a:lstStyle>
            <a:lvl1pPr>
              <a:defRPr sz="1400" b="0" spc="0">
                <a:solidFill>
                  <a:srgbClr val="002D55"/>
                </a:solidFill>
                <a:latin typeface="HelveticaNeueLT Std Med" panose="020B0604020202020204" pitchFamily="34" charset="0"/>
              </a:defRPr>
            </a:lvl1pPr>
          </a:lstStyle>
          <a:p>
            <a:r>
              <a:rPr lang="de-DE" dirty="0"/>
              <a:t>Präsentationstitel bearbeiten</a:t>
            </a:r>
            <a:endParaRPr lang="en-GB" dirty="0"/>
          </a:p>
        </p:txBody>
      </p:sp>
      <p:sp>
        <p:nvSpPr>
          <p:cNvPr id="7" name="Textplatzhalter 21">
            <a:extLst>
              <a:ext uri="{FF2B5EF4-FFF2-40B4-BE49-F238E27FC236}">
                <a16:creationId xmlns:a16="http://schemas.microsoft.com/office/drawing/2014/main" id="{74F40131-4458-3A7A-17BA-FCC77ED08B55}"/>
              </a:ext>
            </a:extLst>
          </p:cNvPr>
          <p:cNvSpPr>
            <a:spLocks noGrp="1"/>
          </p:cNvSpPr>
          <p:nvPr>
            <p:ph type="body" sz="quarter" idx="13" hasCustomPrompt="1"/>
          </p:nvPr>
        </p:nvSpPr>
        <p:spPr>
          <a:xfrm>
            <a:off x="431801" y="2022777"/>
            <a:ext cx="867600" cy="688892"/>
          </a:xfrm>
        </p:spPr>
        <p:txBody>
          <a:bodyPr/>
          <a:lstStyle>
            <a:lvl1pPr>
              <a:defRPr>
                <a:latin typeface="Georgia" panose="02040502050405020303" pitchFamily="18" charset="0"/>
              </a:defRPr>
            </a:lvl1pPr>
          </a:lstStyle>
          <a:p>
            <a:pPr lvl="0"/>
            <a:r>
              <a:rPr lang="de-DE" dirty="0"/>
              <a:t>XX</a:t>
            </a:r>
          </a:p>
        </p:txBody>
      </p:sp>
      <p:sp>
        <p:nvSpPr>
          <p:cNvPr id="8" name="Textplatzhalter 21">
            <a:extLst>
              <a:ext uri="{FF2B5EF4-FFF2-40B4-BE49-F238E27FC236}">
                <a16:creationId xmlns:a16="http://schemas.microsoft.com/office/drawing/2014/main" id="{5BC20990-5CD5-A293-7FD3-AF07E41F38CA}"/>
              </a:ext>
            </a:extLst>
          </p:cNvPr>
          <p:cNvSpPr>
            <a:spLocks noGrp="1"/>
          </p:cNvSpPr>
          <p:nvPr>
            <p:ph type="body" sz="quarter" idx="14" hasCustomPrompt="1"/>
          </p:nvPr>
        </p:nvSpPr>
        <p:spPr>
          <a:xfrm>
            <a:off x="431807" y="2712496"/>
            <a:ext cx="867600" cy="688892"/>
          </a:xfrm>
        </p:spPr>
        <p:txBody>
          <a:bodyPr/>
          <a:lstStyle>
            <a:lvl1pPr>
              <a:defRPr>
                <a:latin typeface="Georgia" panose="02040502050405020303" pitchFamily="18" charset="0"/>
              </a:defRPr>
            </a:lvl1pPr>
          </a:lstStyle>
          <a:p>
            <a:pPr lvl="0"/>
            <a:r>
              <a:rPr lang="de-DE" dirty="0"/>
              <a:t>XX</a:t>
            </a:r>
          </a:p>
        </p:txBody>
      </p:sp>
      <p:sp>
        <p:nvSpPr>
          <p:cNvPr id="9" name="Textplatzhalter 21">
            <a:extLst>
              <a:ext uri="{FF2B5EF4-FFF2-40B4-BE49-F238E27FC236}">
                <a16:creationId xmlns:a16="http://schemas.microsoft.com/office/drawing/2014/main" id="{96C73921-6DDA-C9C5-F35A-594A9F00FC92}"/>
              </a:ext>
            </a:extLst>
          </p:cNvPr>
          <p:cNvSpPr>
            <a:spLocks noGrp="1"/>
          </p:cNvSpPr>
          <p:nvPr>
            <p:ph type="body" sz="quarter" idx="15" hasCustomPrompt="1"/>
          </p:nvPr>
        </p:nvSpPr>
        <p:spPr>
          <a:xfrm>
            <a:off x="431796" y="3394332"/>
            <a:ext cx="867600" cy="688892"/>
          </a:xfrm>
        </p:spPr>
        <p:txBody>
          <a:bodyPr/>
          <a:lstStyle>
            <a:lvl1pPr>
              <a:defRPr>
                <a:latin typeface="Georgia" panose="02040502050405020303" pitchFamily="18" charset="0"/>
              </a:defRPr>
            </a:lvl1pPr>
          </a:lstStyle>
          <a:p>
            <a:pPr lvl="0"/>
            <a:r>
              <a:rPr lang="de-DE" dirty="0"/>
              <a:t>XX</a:t>
            </a:r>
          </a:p>
        </p:txBody>
      </p:sp>
      <p:sp>
        <p:nvSpPr>
          <p:cNvPr id="10" name="Textplatzhalter 21">
            <a:extLst>
              <a:ext uri="{FF2B5EF4-FFF2-40B4-BE49-F238E27FC236}">
                <a16:creationId xmlns:a16="http://schemas.microsoft.com/office/drawing/2014/main" id="{7F96914C-D1A1-4C80-FCFA-0F44ED53C806}"/>
              </a:ext>
            </a:extLst>
          </p:cNvPr>
          <p:cNvSpPr>
            <a:spLocks noGrp="1"/>
          </p:cNvSpPr>
          <p:nvPr>
            <p:ph type="body" sz="quarter" idx="16" hasCustomPrompt="1"/>
          </p:nvPr>
        </p:nvSpPr>
        <p:spPr>
          <a:xfrm>
            <a:off x="426889" y="4083224"/>
            <a:ext cx="867600" cy="688892"/>
          </a:xfrm>
        </p:spPr>
        <p:txBody>
          <a:bodyPr/>
          <a:lstStyle>
            <a:lvl1pPr>
              <a:defRPr>
                <a:latin typeface="Georgia" panose="02040502050405020303" pitchFamily="18" charset="0"/>
              </a:defRPr>
            </a:lvl1pPr>
          </a:lstStyle>
          <a:p>
            <a:pPr lvl="0"/>
            <a:r>
              <a:rPr lang="de-DE" dirty="0"/>
              <a:t>XX</a:t>
            </a:r>
          </a:p>
        </p:txBody>
      </p:sp>
      <p:sp>
        <p:nvSpPr>
          <p:cNvPr id="11" name="Textplatzhalter 25">
            <a:extLst>
              <a:ext uri="{FF2B5EF4-FFF2-40B4-BE49-F238E27FC236}">
                <a16:creationId xmlns:a16="http://schemas.microsoft.com/office/drawing/2014/main" id="{9FCF4F83-33CA-E779-E1DF-514DB0966417}"/>
              </a:ext>
            </a:extLst>
          </p:cNvPr>
          <p:cNvSpPr>
            <a:spLocks noGrp="1"/>
          </p:cNvSpPr>
          <p:nvPr>
            <p:ph type="body" sz="quarter" idx="24" hasCustomPrompt="1"/>
          </p:nvPr>
        </p:nvSpPr>
        <p:spPr>
          <a:xfrm>
            <a:off x="1343896" y="202203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2" name="Textplatzhalter 25">
            <a:extLst>
              <a:ext uri="{FF2B5EF4-FFF2-40B4-BE49-F238E27FC236}">
                <a16:creationId xmlns:a16="http://schemas.microsoft.com/office/drawing/2014/main" id="{E771FAB0-5934-3618-7A72-DCE9EB11AC68}"/>
              </a:ext>
            </a:extLst>
          </p:cNvPr>
          <p:cNvSpPr>
            <a:spLocks noGrp="1"/>
          </p:cNvSpPr>
          <p:nvPr>
            <p:ph type="body" sz="quarter" idx="20" hasCustomPrompt="1"/>
          </p:nvPr>
        </p:nvSpPr>
        <p:spPr>
          <a:xfrm>
            <a:off x="1343896" y="2242392"/>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
        <p:nvSpPr>
          <p:cNvPr id="13" name="Textplatzhalter 25">
            <a:extLst>
              <a:ext uri="{FF2B5EF4-FFF2-40B4-BE49-F238E27FC236}">
                <a16:creationId xmlns:a16="http://schemas.microsoft.com/office/drawing/2014/main" id="{5A77A24D-D0B3-57C1-4AB1-8F5E327995F4}"/>
              </a:ext>
            </a:extLst>
          </p:cNvPr>
          <p:cNvSpPr>
            <a:spLocks noGrp="1"/>
          </p:cNvSpPr>
          <p:nvPr>
            <p:ph type="body" sz="quarter" idx="25" hasCustomPrompt="1"/>
          </p:nvPr>
        </p:nvSpPr>
        <p:spPr>
          <a:xfrm>
            <a:off x="1343885" y="2704966"/>
            <a:ext cx="7372800" cy="216006"/>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4" name="Textplatzhalter 25">
            <a:extLst>
              <a:ext uri="{FF2B5EF4-FFF2-40B4-BE49-F238E27FC236}">
                <a16:creationId xmlns:a16="http://schemas.microsoft.com/office/drawing/2014/main" id="{3D628BCA-0074-3572-A94F-4C3A2516A924}"/>
              </a:ext>
            </a:extLst>
          </p:cNvPr>
          <p:cNvSpPr>
            <a:spLocks noGrp="1"/>
          </p:cNvSpPr>
          <p:nvPr>
            <p:ph type="body" sz="quarter" idx="21" hasCustomPrompt="1"/>
          </p:nvPr>
        </p:nvSpPr>
        <p:spPr>
          <a:xfrm>
            <a:off x="1343896" y="2921668"/>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
        <p:nvSpPr>
          <p:cNvPr id="15" name="Textplatzhalter 25">
            <a:extLst>
              <a:ext uri="{FF2B5EF4-FFF2-40B4-BE49-F238E27FC236}">
                <a16:creationId xmlns:a16="http://schemas.microsoft.com/office/drawing/2014/main" id="{605F41BF-3622-E2CD-B62C-E64F980CB423}"/>
              </a:ext>
            </a:extLst>
          </p:cNvPr>
          <p:cNvSpPr>
            <a:spLocks noGrp="1"/>
          </p:cNvSpPr>
          <p:nvPr>
            <p:ph type="body" sz="quarter" idx="26" hasCustomPrompt="1"/>
          </p:nvPr>
        </p:nvSpPr>
        <p:spPr>
          <a:xfrm>
            <a:off x="1336377" y="3391640"/>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6" name="Textplatzhalter 25">
            <a:extLst>
              <a:ext uri="{FF2B5EF4-FFF2-40B4-BE49-F238E27FC236}">
                <a16:creationId xmlns:a16="http://schemas.microsoft.com/office/drawing/2014/main" id="{5BE5D2B9-83F2-B994-2E3E-8BCFE2F7F36D}"/>
              </a:ext>
            </a:extLst>
          </p:cNvPr>
          <p:cNvSpPr>
            <a:spLocks noGrp="1"/>
          </p:cNvSpPr>
          <p:nvPr>
            <p:ph type="body" sz="quarter" idx="22" hasCustomPrompt="1"/>
          </p:nvPr>
        </p:nvSpPr>
        <p:spPr>
          <a:xfrm>
            <a:off x="1343896" y="3616433"/>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
        <p:nvSpPr>
          <p:cNvPr id="17" name="Textplatzhalter 25">
            <a:extLst>
              <a:ext uri="{FF2B5EF4-FFF2-40B4-BE49-F238E27FC236}">
                <a16:creationId xmlns:a16="http://schemas.microsoft.com/office/drawing/2014/main" id="{3EC8D9B6-6C26-CC73-5163-9A9817CDC734}"/>
              </a:ext>
            </a:extLst>
          </p:cNvPr>
          <p:cNvSpPr>
            <a:spLocks noGrp="1"/>
          </p:cNvSpPr>
          <p:nvPr>
            <p:ph type="body" sz="quarter" idx="27" hasCustomPrompt="1"/>
          </p:nvPr>
        </p:nvSpPr>
        <p:spPr>
          <a:xfrm>
            <a:off x="1336377" y="407909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KAPITELÜBERSCHRIFT BEARBEITEN</a:t>
            </a:r>
          </a:p>
          <a:p>
            <a:pPr lvl="0"/>
            <a:endParaRPr lang="de-DE" dirty="0"/>
          </a:p>
        </p:txBody>
      </p:sp>
      <p:sp>
        <p:nvSpPr>
          <p:cNvPr id="18" name="Textplatzhalter 25">
            <a:extLst>
              <a:ext uri="{FF2B5EF4-FFF2-40B4-BE49-F238E27FC236}">
                <a16:creationId xmlns:a16="http://schemas.microsoft.com/office/drawing/2014/main" id="{76682EDF-36D7-44DF-C781-B3D71A254629}"/>
              </a:ext>
            </a:extLst>
          </p:cNvPr>
          <p:cNvSpPr>
            <a:spLocks noGrp="1"/>
          </p:cNvSpPr>
          <p:nvPr>
            <p:ph type="body" sz="quarter" idx="23" hasCustomPrompt="1"/>
          </p:nvPr>
        </p:nvSpPr>
        <p:spPr>
          <a:xfrm>
            <a:off x="1330895" y="4308756"/>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dirty="0">
                <a:solidFill>
                  <a:schemeClr val="tx1"/>
                </a:solidFill>
                <a:latin typeface="HelveticaNeueLT Std Lt" panose="020B0403020202020204" pitchFamily="34" charset="0"/>
              </a:rPr>
              <a:t>Kapitel-Unterschrift bearbeiten</a:t>
            </a:r>
          </a:p>
          <a:p>
            <a:pPr lvl="0"/>
            <a:endParaRPr lang="de-DE" dirty="0"/>
          </a:p>
        </p:txBody>
      </p:sp>
    </p:spTree>
    <p:extLst>
      <p:ext uri="{BB962C8B-B14F-4D97-AF65-F5344CB8AC3E}">
        <p14:creationId xmlns:p14="http://schemas.microsoft.com/office/powerpoint/2010/main" val="785227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EDE9BCA-3047-6686-845D-933EE9ACE4F8}"/>
              </a:ext>
            </a:extLst>
          </p:cNvPr>
          <p:cNvSpPr>
            <a:spLocks noGrp="1"/>
          </p:cNvSpPr>
          <p:nvPr>
            <p:ph idx="1"/>
          </p:nvPr>
        </p:nvSpPr>
        <p:spPr>
          <a:xfrm>
            <a:off x="1871970" y="3069265"/>
            <a:ext cx="2617200" cy="1462342"/>
          </a:xfrm>
        </p:spPr>
        <p:txBody>
          <a:bodyPr anchor="b" anchorCtr="0"/>
          <a:lstStyle/>
          <a:p>
            <a:pPr lvl="0"/>
            <a:r>
              <a:rPr lang="de-DE"/>
              <a:t>Mastertextformat bearbeiten</a:t>
            </a:r>
          </a:p>
        </p:txBody>
      </p:sp>
      <p:sp>
        <p:nvSpPr>
          <p:cNvPr id="12" name="Content Placeholder 2">
            <a:extLst>
              <a:ext uri="{FF2B5EF4-FFF2-40B4-BE49-F238E27FC236}">
                <a16:creationId xmlns:a16="http://schemas.microsoft.com/office/drawing/2014/main" id="{470249BA-A652-1D5D-5A20-DDE9E0B26AE6}"/>
              </a:ext>
            </a:extLst>
          </p:cNvPr>
          <p:cNvSpPr>
            <a:spLocks noGrp="1"/>
          </p:cNvSpPr>
          <p:nvPr>
            <p:ph idx="13"/>
          </p:nvPr>
        </p:nvSpPr>
        <p:spPr>
          <a:xfrm>
            <a:off x="4679924" y="3069265"/>
            <a:ext cx="2617200" cy="1462342"/>
          </a:xfrm>
        </p:spPr>
        <p:txBody>
          <a:bodyPr anchor="b" anchorCtr="0"/>
          <a:lstStyle/>
          <a:p>
            <a:pPr lvl="0"/>
            <a:r>
              <a:rPr lang="de-DE"/>
              <a:t>Mastertextformat bearbeiten</a:t>
            </a:r>
          </a:p>
        </p:txBody>
      </p:sp>
      <p:sp>
        <p:nvSpPr>
          <p:cNvPr id="13" name="Title 1">
            <a:extLst>
              <a:ext uri="{FF2B5EF4-FFF2-40B4-BE49-F238E27FC236}">
                <a16:creationId xmlns:a16="http://schemas.microsoft.com/office/drawing/2014/main" id="{4FA1B5F1-EDF3-1586-C539-05C00C95A13A}"/>
              </a:ext>
            </a:extLst>
          </p:cNvPr>
          <p:cNvSpPr>
            <a:spLocks noGrp="1"/>
          </p:cNvSpPr>
          <p:nvPr>
            <p:ph type="title"/>
          </p:nvPr>
        </p:nvSpPr>
        <p:spPr>
          <a:xfrm>
            <a:off x="1871970" y="1799971"/>
            <a:ext cx="5425154" cy="1113162"/>
          </a:xfrm>
        </p:spPr>
        <p:txBody>
          <a:bodyPr/>
          <a:lstStyle>
            <a:lvl1pPr>
              <a:lnSpc>
                <a:spcPts val="3600"/>
              </a:lnSpc>
              <a:defRPr sz="3000"/>
            </a:lvl1pPr>
          </a:lstStyle>
          <a:p>
            <a:r>
              <a:rPr lang="de-DE"/>
              <a:t>Mastertitelformat bearbeiten</a:t>
            </a:r>
            <a:endParaRPr lang="en-US" dirty="0"/>
          </a:p>
        </p:txBody>
      </p:sp>
    </p:spTree>
    <p:extLst>
      <p:ext uri="{BB962C8B-B14F-4D97-AF65-F5344CB8AC3E}">
        <p14:creationId xmlns:p14="http://schemas.microsoft.com/office/powerpoint/2010/main" val="2820734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942000"/>
            <a:ext cx="6858000" cy="579281"/>
          </a:xfrm>
        </p:spPr>
        <p:txBody>
          <a:bodyPr anchor="t" anchorCtr="0"/>
          <a:lstStyle>
            <a:lvl1pPr algn="l">
              <a:lnSpc>
                <a:spcPts val="3000"/>
              </a:lnSpc>
              <a:defRPr sz="2500"/>
            </a:lvl1pPr>
          </a:lstStyle>
          <a:p>
            <a:r>
              <a:rPr lang="de-DE"/>
              <a:t>Mastertitelformat bearbeiten</a:t>
            </a:r>
            <a:endParaRPr lang="en-US" dirty="0"/>
          </a:p>
        </p:txBody>
      </p:sp>
      <p:sp>
        <p:nvSpPr>
          <p:cNvPr id="3" name="Subtitle 2"/>
          <p:cNvSpPr>
            <a:spLocks noGrp="1"/>
          </p:cNvSpPr>
          <p:nvPr>
            <p:ph type="subTitle" idx="1"/>
          </p:nvPr>
        </p:nvSpPr>
        <p:spPr>
          <a:xfrm>
            <a:off x="431993" y="3672000"/>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86" name="Bildplatzhalter 14"/>
          <p:cNvSpPr>
            <a:spLocks noGrp="1"/>
          </p:cNvSpPr>
          <p:nvPr>
            <p:ph type="pic" sz="quarter" idx="13"/>
          </p:nvPr>
        </p:nvSpPr>
        <p:spPr>
          <a:xfrm>
            <a:off x="431993" y="719988"/>
            <a:ext cx="8280000" cy="2736000"/>
          </a:xfrm>
        </p:spPr>
        <p:txBody>
          <a:bodyPr/>
          <a:lstStyle/>
          <a:p>
            <a:r>
              <a:rPr lang="de-DE"/>
              <a:t>Bild durch Klicken auf Symbol hinzufügen</a:t>
            </a:r>
            <a:endParaRPr lang="de-DE" dirty="0"/>
          </a:p>
        </p:txBody>
      </p:sp>
      <p:sp>
        <p:nvSpPr>
          <p:cNvPr id="87" name="Textplatzhalter 34"/>
          <p:cNvSpPr>
            <a:spLocks noGrp="1"/>
          </p:cNvSpPr>
          <p:nvPr>
            <p:ph type="body" sz="quarter" idx="14" hasCustomPrompt="1"/>
          </p:nvPr>
        </p:nvSpPr>
        <p:spPr>
          <a:xfrm>
            <a:off x="8409567" y="719988"/>
            <a:ext cx="194295" cy="26280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18" name="Fußzeilenplatzhalter 17"/>
          <p:cNvSpPr>
            <a:spLocks noGrp="1"/>
          </p:cNvSpPr>
          <p:nvPr>
            <p:ph type="ftr" sz="quarter" idx="15"/>
          </p:nvPr>
        </p:nvSpPr>
        <p:spPr/>
        <p:txBody>
          <a:bodyPr/>
          <a:lstStyle/>
          <a:p>
            <a:r>
              <a:rPr lang="de-DE" dirty="0"/>
              <a:t>Titel der Präsentation</a:t>
            </a:r>
          </a:p>
        </p:txBody>
      </p:sp>
      <p:sp>
        <p:nvSpPr>
          <p:cNvPr id="19" name="Foliennummernplatzhalter 18"/>
          <p:cNvSpPr>
            <a:spLocks noGrp="1"/>
          </p:cNvSpPr>
          <p:nvPr>
            <p:ph type="sldNum" sz="quarter" idx="16"/>
          </p:nvPr>
        </p:nvSpPr>
        <p:spPr/>
        <p:txBody>
          <a:bodyPr/>
          <a:lstStyle/>
          <a:p>
            <a:fld id="{EADB90F9-9C8B-4738-A50E-8F04301A8C13}" type="slidenum">
              <a:rPr lang="de-DE" smtClean="0"/>
              <a:pPr/>
              <a:t>‹Nr.›</a:t>
            </a:fld>
            <a:endParaRPr lang="de-DE" dirty="0"/>
          </a:p>
        </p:txBody>
      </p:sp>
    </p:spTree>
    <p:extLst>
      <p:ext uri="{BB962C8B-B14F-4D97-AF65-F5344CB8AC3E}">
        <p14:creationId xmlns:p14="http://schemas.microsoft.com/office/powerpoint/2010/main" val="3456484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dirty="0"/>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2100041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lvl1pPr>
              <a:defRPr/>
            </a:lvl1pPr>
            <a:lvl3pPr>
              <a:defRPr/>
            </a:lvl3pPr>
            <a:lvl4pPr marL="216000" indent="-216000">
              <a:buNone/>
              <a:defRPr/>
            </a:lvl4pPr>
            <a:lvl5pPr marL="576000" indent="-360000">
              <a:buNone/>
              <a:defRPr/>
            </a:lvl5pPr>
            <a:lvl6pPr marL="1080000" indent="-504000">
              <a:buNone/>
              <a:defRPr/>
            </a:lvl6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2345512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und Inhalt links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3"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1394938"/>
            <a:ext cx="194471" cy="30330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2014063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und Bild links mit Inhalt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680000"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1394938"/>
            <a:ext cx="194471" cy="30330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133914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942000"/>
            <a:ext cx="6858000" cy="579281"/>
          </a:xfrm>
        </p:spPr>
        <p:txBody>
          <a:bodyPr anchor="t" anchorCtr="0"/>
          <a:lstStyle>
            <a:lvl1pPr algn="l">
              <a:lnSpc>
                <a:spcPts val="3000"/>
              </a:lnSpc>
              <a:defRPr sz="2500"/>
            </a:lvl1pPr>
          </a:lstStyle>
          <a:p>
            <a:r>
              <a:rPr lang="de-DE"/>
              <a:t>Mastertitelformat bearbeiten</a:t>
            </a:r>
            <a:endParaRPr lang="en-US"/>
          </a:p>
        </p:txBody>
      </p:sp>
      <p:sp>
        <p:nvSpPr>
          <p:cNvPr id="3" name="Subtitle 2"/>
          <p:cNvSpPr>
            <a:spLocks noGrp="1"/>
          </p:cNvSpPr>
          <p:nvPr>
            <p:ph type="subTitle" idx="1"/>
          </p:nvPr>
        </p:nvSpPr>
        <p:spPr>
          <a:xfrm>
            <a:off x="431993" y="3672000"/>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86" name="Bildplatzhalter 14"/>
          <p:cNvSpPr>
            <a:spLocks noGrp="1"/>
          </p:cNvSpPr>
          <p:nvPr>
            <p:ph type="pic" sz="quarter" idx="13"/>
          </p:nvPr>
        </p:nvSpPr>
        <p:spPr>
          <a:xfrm>
            <a:off x="431993" y="719988"/>
            <a:ext cx="8280000" cy="2736000"/>
          </a:xfrm>
        </p:spPr>
        <p:txBody>
          <a:bodyPr/>
          <a:lstStyle/>
          <a:p>
            <a:r>
              <a:rPr lang="de-DE"/>
              <a:t>Bild durch Klicken auf Symbol hinzufügen</a:t>
            </a:r>
          </a:p>
        </p:txBody>
      </p:sp>
      <p:sp>
        <p:nvSpPr>
          <p:cNvPr id="87" name="Textplatzhalter 34"/>
          <p:cNvSpPr>
            <a:spLocks noGrp="1"/>
          </p:cNvSpPr>
          <p:nvPr>
            <p:ph type="body" sz="quarter" idx="14" hasCustomPrompt="1"/>
          </p:nvPr>
        </p:nvSpPr>
        <p:spPr>
          <a:xfrm>
            <a:off x="8409567" y="719988"/>
            <a:ext cx="194295" cy="2628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8" name="Fußzeilenplatzhalter 17"/>
          <p:cNvSpPr>
            <a:spLocks noGrp="1"/>
          </p:cNvSpPr>
          <p:nvPr>
            <p:ph type="ftr" sz="quarter" idx="15"/>
          </p:nvPr>
        </p:nvSpPr>
        <p:spPr/>
        <p:txBody>
          <a:bodyPr/>
          <a:lstStyle/>
          <a:p>
            <a:r>
              <a:rPr lang="de-DE"/>
              <a:t>Titel der Präsentation</a:t>
            </a:r>
          </a:p>
        </p:txBody>
      </p:sp>
      <p:sp>
        <p:nvSpPr>
          <p:cNvPr id="19" name="Foliennummernplatzhalter 18"/>
          <p:cNvSpPr>
            <a:spLocks noGrp="1"/>
          </p:cNvSpPr>
          <p:nvPr>
            <p:ph type="sldNum" sz="quarter" idx="16"/>
          </p:nvPr>
        </p:nvSpPr>
        <p:spPr/>
        <p:txBody>
          <a:bodyPr/>
          <a:lstStyle/>
          <a:p>
            <a:fld id="{EADB90F9-9C8B-4738-A50E-8F04301A8C13}" type="slidenum">
              <a:rPr lang="de-DE" smtClean="0"/>
              <a:pPr/>
              <a:t>‹Nr.›</a:t>
            </a:fld>
            <a:endParaRPr lang="de-DE"/>
          </a:p>
        </p:txBody>
      </p:sp>
    </p:spTree>
    <p:extLst>
      <p:ext uri="{BB962C8B-B14F-4D97-AF65-F5344CB8AC3E}">
        <p14:creationId xmlns:p14="http://schemas.microsoft.com/office/powerpoint/2010/main" val="375570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3"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2419696"/>
            <a:ext cx="4032000" cy="2142000"/>
          </a:xfrm>
        </p:spPr>
        <p:txBody>
          <a:bodyPr/>
          <a:lstStyle/>
          <a:p>
            <a:r>
              <a:rPr lang="de-DE"/>
              <a:t>Bild durch Klicken auf Symbol hinzufügen</a:t>
            </a:r>
            <a:endParaRPr lang="de-DE" dirty="0"/>
          </a:p>
        </p:txBody>
      </p:sp>
      <p:sp>
        <p:nvSpPr>
          <p:cNvPr id="35" name="Textplatzhalter 34"/>
          <p:cNvSpPr>
            <a:spLocks noGrp="1"/>
          </p:cNvSpPr>
          <p:nvPr>
            <p:ph type="body" sz="quarter" idx="14" hasCustomPrompt="1"/>
          </p:nvPr>
        </p:nvSpPr>
        <p:spPr>
          <a:xfrm>
            <a:off x="8408893" y="2419696"/>
            <a:ext cx="194471" cy="20340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1892370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680000"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2419696"/>
            <a:ext cx="4032000" cy="2142000"/>
          </a:xfrm>
        </p:spPr>
        <p:txBody>
          <a:bodyPr/>
          <a:lstStyle/>
          <a:p>
            <a:r>
              <a:rPr lang="de-DE"/>
              <a:t>Bild durch Klicken auf Symbol hinzufügen</a:t>
            </a:r>
            <a:endParaRPr lang="de-DE" dirty="0"/>
          </a:p>
        </p:txBody>
      </p:sp>
      <p:sp>
        <p:nvSpPr>
          <p:cNvPr id="35" name="Textplatzhalter 34"/>
          <p:cNvSpPr>
            <a:spLocks noGrp="1"/>
          </p:cNvSpPr>
          <p:nvPr>
            <p:ph type="body" sz="quarter" idx="14" hasCustomPrompt="1"/>
          </p:nvPr>
        </p:nvSpPr>
        <p:spPr>
          <a:xfrm>
            <a:off x="4161600" y="2419696"/>
            <a:ext cx="194471" cy="20340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2763089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2"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32652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600" y="1394938"/>
            <a:ext cx="194471" cy="30330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1062378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6098400"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5576400" y="1394938"/>
            <a:ext cx="194471" cy="30330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3982989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1" y="1394938"/>
            <a:ext cx="39600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9" name="Content Placeholder 2"/>
          <p:cNvSpPr>
            <a:spLocks noGrp="1"/>
          </p:cNvSpPr>
          <p:nvPr>
            <p:ph idx="14"/>
          </p:nvPr>
        </p:nvSpPr>
        <p:spPr>
          <a:xfrm>
            <a:off x="4751992" y="1394938"/>
            <a:ext cx="3960000" cy="3166758"/>
          </a:xfrm>
        </p:spPr>
        <p:txBody>
          <a:bodyPr/>
          <a:lstStyle/>
          <a:p>
            <a:pPr lvl="0"/>
            <a:r>
              <a:rPr lang="de-DE"/>
              <a:t>Mastertextformat bearbeiten</a:t>
            </a:r>
          </a:p>
        </p:txBody>
      </p:sp>
    </p:spTree>
    <p:extLst>
      <p:ext uri="{BB962C8B-B14F-4D97-AF65-F5344CB8AC3E}">
        <p14:creationId xmlns:p14="http://schemas.microsoft.com/office/powerpoint/2010/main" val="2071051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dirty="0"/>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518110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rei Bilder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3128962" y="719988"/>
            <a:ext cx="5583029" cy="3817750"/>
          </a:xfrm>
        </p:spPr>
        <p:txBody>
          <a:bodyPr/>
          <a:lstStyle/>
          <a:p>
            <a:r>
              <a:rPr lang="de-DE"/>
              <a:t>Bild durch Klicken auf Symbol hinzufügen</a:t>
            </a:r>
            <a:endParaRPr lang="de-DE" dirty="0"/>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431800" y="711200"/>
            <a:ext cx="2503488" cy="1860550"/>
          </a:xfrm>
        </p:spPr>
        <p:txBody>
          <a:bodyPr/>
          <a:lstStyle/>
          <a:p>
            <a:r>
              <a:rPr lang="de-DE"/>
              <a:t>Bild durch Klicken auf Symbol hinzufügen</a:t>
            </a:r>
            <a:endParaRPr lang="de-DE" dirty="0"/>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424231" y="2677188"/>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2628888" y="2677188"/>
            <a:ext cx="201600" cy="1743218"/>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2628888" y="711200"/>
            <a:ext cx="201600" cy="17476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3439391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rei Bilder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1993" y="715950"/>
            <a:ext cx="5583029" cy="3817750"/>
          </a:xfrm>
        </p:spPr>
        <p:txBody>
          <a:bodyPr/>
          <a:lstStyle/>
          <a:p>
            <a:r>
              <a:rPr lang="de-DE"/>
              <a:t>Bild durch Klicken auf Symbol hinzufügen</a:t>
            </a:r>
            <a:endParaRPr lang="de-DE" dirty="0"/>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5716407" y="715950"/>
            <a:ext cx="194471" cy="37116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6208503" y="719988"/>
            <a:ext cx="2503488" cy="1860550"/>
          </a:xfrm>
        </p:spPr>
        <p:txBody>
          <a:bodyPr/>
          <a:lstStyle/>
          <a:p>
            <a:r>
              <a:rPr lang="de-DE"/>
              <a:t>Bild durch Klicken auf Symbol hinzufügen</a:t>
            </a:r>
            <a:endParaRPr lang="de-DE" dirty="0"/>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6208503" y="2687529"/>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8409600" y="2687529"/>
            <a:ext cx="201600" cy="1743218"/>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8409600" y="719988"/>
            <a:ext cx="201600" cy="1747649"/>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39169944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719988"/>
            <a:ext cx="8279992" cy="3817750"/>
          </a:xfrm>
        </p:spPr>
        <p:txBody>
          <a:bodyPr/>
          <a:lstStyle/>
          <a:p>
            <a:r>
              <a:rPr lang="de-DE"/>
              <a:t>Bild durch Klicken auf Symbol hinzufügen</a:t>
            </a:r>
            <a:endParaRPr lang="de-DE" dirty="0"/>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Tree>
    <p:extLst>
      <p:ext uri="{BB962C8B-B14F-4D97-AF65-F5344CB8AC3E}">
        <p14:creationId xmlns:p14="http://schemas.microsoft.com/office/powerpoint/2010/main" val="3833625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94938"/>
            <a:ext cx="8280000" cy="3142800"/>
          </a:xfrm>
        </p:spPr>
        <p:txBody>
          <a:bodyPr/>
          <a:lstStyle/>
          <a:p>
            <a:r>
              <a:rPr lang="de-DE"/>
              <a:t>Bild durch Klicken auf Symbol hinzufügen</a:t>
            </a:r>
            <a:endParaRPr lang="de-DE" dirty="0"/>
          </a:p>
        </p:txBody>
      </p:sp>
      <p:sp>
        <p:nvSpPr>
          <p:cNvPr id="35" name="Textplatzhalter 34"/>
          <p:cNvSpPr>
            <a:spLocks noGrp="1"/>
          </p:cNvSpPr>
          <p:nvPr>
            <p:ph type="body" sz="quarter" idx="14" hasCustomPrompt="1"/>
          </p:nvPr>
        </p:nvSpPr>
        <p:spPr>
          <a:xfrm>
            <a:off x="8409567" y="1394938"/>
            <a:ext cx="194295" cy="303305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2" name="Titel 1"/>
          <p:cNvSpPr>
            <a:spLocks noGrp="1"/>
          </p:cNvSpPr>
          <p:nvPr>
            <p:ph type="title"/>
          </p:nvPr>
        </p:nvSpPr>
        <p:spPr>
          <a:xfrm>
            <a:off x="431992" y="719988"/>
            <a:ext cx="8280001" cy="589318"/>
          </a:xfrm>
        </p:spPr>
        <p:txBody>
          <a:bodyPr/>
          <a:lstStyle/>
          <a:p>
            <a:r>
              <a:rPr lang="de-DE"/>
              <a:t>Mastertitelformat bearbeiten</a:t>
            </a:r>
            <a:endParaRPr lang="de-DE" dirty="0"/>
          </a:p>
        </p:txBody>
      </p:sp>
    </p:spTree>
    <p:extLst>
      <p:ext uri="{BB962C8B-B14F-4D97-AF65-F5344CB8AC3E}">
        <p14:creationId xmlns:p14="http://schemas.microsoft.com/office/powerpoint/2010/main" val="7017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30322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dirty="0"/>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756800"/>
            <a:ext cx="8280000" cy="2782800"/>
          </a:xfrm>
        </p:spPr>
        <p:txBody>
          <a:bodyPr/>
          <a:lstStyle/>
          <a:p>
            <a:r>
              <a:rPr lang="de-DE"/>
              <a:t>Bild durch Klicken auf Symbol hinzufügen</a:t>
            </a:r>
            <a:endParaRPr lang="de-DE" dirty="0"/>
          </a:p>
        </p:txBody>
      </p:sp>
      <p:sp>
        <p:nvSpPr>
          <p:cNvPr id="35" name="Textplatzhalter 34"/>
          <p:cNvSpPr>
            <a:spLocks noGrp="1"/>
          </p:cNvSpPr>
          <p:nvPr>
            <p:ph type="body" sz="quarter" idx="14" hasCustomPrompt="1"/>
          </p:nvPr>
        </p:nvSpPr>
        <p:spPr>
          <a:xfrm>
            <a:off x="8409567" y="1756800"/>
            <a:ext cx="194295" cy="2674800"/>
          </a:xfrm>
        </p:spPr>
        <p:txBody>
          <a:bodyPr vert="vert270" anchor="b" anchorCtr="0"/>
          <a:lstStyle>
            <a:lvl1pPr>
              <a:lnSpc>
                <a:spcPts val="900"/>
              </a:lnSpc>
              <a:defRPr sz="700" b="0" i="0" baseline="0">
                <a:solidFill>
                  <a:schemeClr val="tx1"/>
                </a:solidFill>
              </a:defRPr>
            </a:lvl1pPr>
          </a:lstStyle>
          <a:p>
            <a:pPr lvl="0"/>
            <a:r>
              <a:rPr lang="de-DE" dirty="0"/>
              <a:t>@ Bildnachweis</a:t>
            </a:r>
          </a:p>
        </p:txBody>
      </p:sp>
      <p:sp>
        <p:nvSpPr>
          <p:cNvPr id="2" name="Titel 1"/>
          <p:cNvSpPr>
            <a:spLocks noGrp="1"/>
          </p:cNvSpPr>
          <p:nvPr>
            <p:ph type="title" hasCustomPrompt="1"/>
          </p:nvPr>
        </p:nvSpPr>
        <p:spPr>
          <a:xfrm>
            <a:off x="431992" y="719988"/>
            <a:ext cx="8280001" cy="950400"/>
          </a:xfrm>
        </p:spPr>
        <p:txBody>
          <a:bodyPr/>
          <a:lstStyle>
            <a:lvl1pPr>
              <a:defRPr/>
            </a:lvl1pPr>
          </a:lstStyle>
          <a:p>
            <a:r>
              <a:rPr lang="de-DE" dirty="0"/>
              <a:t>Mastertitelformat </a:t>
            </a:r>
            <a:br>
              <a:rPr lang="de-DE" dirty="0"/>
            </a:br>
            <a:r>
              <a:rPr lang="de-DE" dirty="0"/>
              <a:t>bearbeiten</a:t>
            </a:r>
          </a:p>
        </p:txBody>
      </p:sp>
    </p:spTree>
    <p:extLst>
      <p:ext uri="{BB962C8B-B14F-4D97-AF65-F5344CB8AC3E}">
        <p14:creationId xmlns:p14="http://schemas.microsoft.com/office/powerpoint/2010/main" val="20985989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4" y="539516"/>
            <a:ext cx="8279999" cy="450724"/>
          </a:xfrm>
        </p:spPr>
        <p:txBody>
          <a:bodyPr/>
          <a:lstStyle>
            <a:lvl1pPr>
              <a:defRPr sz="1875"/>
            </a:lvl1pPr>
          </a:lstStyle>
          <a:p>
            <a:r>
              <a:rPr lang="de-DE"/>
              <a:t>Mastertitelformat bearbeiten</a:t>
            </a:r>
            <a:endParaRPr lang="en-US" dirty="0"/>
          </a:p>
        </p:txBody>
      </p:sp>
      <p:sp>
        <p:nvSpPr>
          <p:cNvPr id="3" name="Content Placeholder 2"/>
          <p:cNvSpPr>
            <a:spLocks noGrp="1"/>
          </p:cNvSpPr>
          <p:nvPr>
            <p:ph idx="1"/>
          </p:nvPr>
        </p:nvSpPr>
        <p:spPr>
          <a:xfrm>
            <a:off x="431994"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de-DE" dirty="0"/>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8" name="Content Placeholder 2"/>
          <p:cNvSpPr>
            <a:spLocks noGrp="1"/>
          </p:cNvSpPr>
          <p:nvPr>
            <p:ph idx="13"/>
          </p:nvPr>
        </p:nvSpPr>
        <p:spPr>
          <a:xfrm>
            <a:off x="3265147"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Content Placeholder 2"/>
          <p:cNvSpPr>
            <a:spLocks noGrp="1"/>
          </p:cNvSpPr>
          <p:nvPr>
            <p:ph idx="14"/>
          </p:nvPr>
        </p:nvSpPr>
        <p:spPr>
          <a:xfrm>
            <a:off x="6098302"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033467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942000"/>
            <a:ext cx="6858000" cy="579281"/>
          </a:xfrm>
        </p:spPr>
        <p:txBody>
          <a:bodyPr anchor="t" anchorCtr="0"/>
          <a:lstStyle>
            <a:lvl1pPr algn="l">
              <a:lnSpc>
                <a:spcPts val="3000"/>
              </a:lnSpc>
              <a:defRPr sz="2500"/>
            </a:lvl1pPr>
          </a:lstStyle>
          <a:p>
            <a:r>
              <a:rPr lang="de-DE"/>
              <a:t>Mastertitelformat bearbeiten</a:t>
            </a:r>
            <a:endParaRPr lang="en-US"/>
          </a:p>
        </p:txBody>
      </p:sp>
      <p:sp>
        <p:nvSpPr>
          <p:cNvPr id="3" name="Subtitle 2"/>
          <p:cNvSpPr>
            <a:spLocks noGrp="1"/>
          </p:cNvSpPr>
          <p:nvPr>
            <p:ph type="subTitle" idx="1"/>
          </p:nvPr>
        </p:nvSpPr>
        <p:spPr>
          <a:xfrm>
            <a:off x="431993" y="3672000"/>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86" name="Bildplatzhalter 14"/>
          <p:cNvSpPr>
            <a:spLocks noGrp="1"/>
          </p:cNvSpPr>
          <p:nvPr>
            <p:ph type="pic" sz="quarter" idx="13"/>
          </p:nvPr>
        </p:nvSpPr>
        <p:spPr>
          <a:xfrm>
            <a:off x="431993" y="719988"/>
            <a:ext cx="8280000" cy="2736000"/>
          </a:xfrm>
        </p:spPr>
        <p:txBody>
          <a:bodyPr/>
          <a:lstStyle/>
          <a:p>
            <a:r>
              <a:rPr lang="de-DE"/>
              <a:t>Bild durch Klicken auf Symbol hinzufügen</a:t>
            </a:r>
          </a:p>
        </p:txBody>
      </p:sp>
      <p:sp>
        <p:nvSpPr>
          <p:cNvPr id="87" name="Textplatzhalter 34"/>
          <p:cNvSpPr>
            <a:spLocks noGrp="1"/>
          </p:cNvSpPr>
          <p:nvPr>
            <p:ph type="body" sz="quarter" idx="14" hasCustomPrompt="1"/>
          </p:nvPr>
        </p:nvSpPr>
        <p:spPr>
          <a:xfrm>
            <a:off x="8409567" y="719988"/>
            <a:ext cx="194295" cy="2628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8" name="Fußzeilenplatzhalter 17"/>
          <p:cNvSpPr>
            <a:spLocks noGrp="1"/>
          </p:cNvSpPr>
          <p:nvPr>
            <p:ph type="ftr" sz="quarter" idx="15"/>
          </p:nvPr>
        </p:nvSpPr>
        <p:spPr/>
        <p:txBody>
          <a:bodyPr/>
          <a:lstStyle/>
          <a:p>
            <a:r>
              <a:rPr lang="de-DE"/>
              <a:t>Titel der Präsentation</a:t>
            </a:r>
          </a:p>
        </p:txBody>
      </p:sp>
      <p:sp>
        <p:nvSpPr>
          <p:cNvPr id="19" name="Foliennummernplatzhalter 18"/>
          <p:cNvSpPr>
            <a:spLocks noGrp="1"/>
          </p:cNvSpPr>
          <p:nvPr>
            <p:ph type="sldNum" sz="quarter" idx="16"/>
          </p:nvPr>
        </p:nvSpPr>
        <p:spPr/>
        <p:txBody>
          <a:bodyPr/>
          <a:lstStyle/>
          <a:p>
            <a:fld id="{EADB90F9-9C8B-4738-A50E-8F04301A8C13}" type="slidenum">
              <a:rPr lang="de-DE" smtClean="0"/>
              <a:pPr/>
              <a:t>‹Nr.›</a:t>
            </a:fld>
            <a:endParaRPr lang="de-DE"/>
          </a:p>
        </p:txBody>
      </p:sp>
    </p:spTree>
    <p:extLst>
      <p:ext uri="{BB962C8B-B14F-4D97-AF65-F5344CB8AC3E}">
        <p14:creationId xmlns:p14="http://schemas.microsoft.com/office/powerpoint/2010/main" val="3158146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273741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a:defRPr/>
            </a:lvl1pPr>
            <a:lvl3pPr>
              <a:defRPr/>
            </a:lvl3pPr>
            <a:lvl4pPr marL="216000" indent="-216000">
              <a:buNone/>
              <a:defRPr/>
            </a:lvl4pPr>
            <a:lvl5pPr marL="576000" indent="-360000">
              <a:buNone/>
              <a:defRPr/>
            </a:lvl5pPr>
            <a:lvl6pPr marL="1080000" indent="-504000">
              <a:buNone/>
              <a:defRPr/>
            </a:lvl6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4166625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und Inhalt links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3972432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und Bild links mit Inhalt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3081678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8463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253743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32652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156104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a:defRPr/>
            </a:lvl1pPr>
            <a:lvl3pPr>
              <a:defRPr/>
            </a:lvl3pPr>
            <a:lvl4pPr marL="216000" indent="-216000">
              <a:buNone/>
              <a:defRPr/>
            </a:lvl4pPr>
            <a:lvl5pPr marL="576000" indent="-360000">
              <a:buNone/>
              <a:defRPr/>
            </a:lvl5pPr>
            <a:lvl6pPr marL="1080000" indent="-504000">
              <a:buNone/>
              <a:defRPr/>
            </a:lvl6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3936174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6098400"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55764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051568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1" y="1394938"/>
            <a:ext cx="39600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9" name="Content Placeholder 2"/>
          <p:cNvSpPr>
            <a:spLocks noGrp="1"/>
          </p:cNvSpPr>
          <p:nvPr>
            <p:ph idx="14"/>
          </p:nvPr>
        </p:nvSpPr>
        <p:spPr>
          <a:xfrm>
            <a:off x="4751992" y="1394938"/>
            <a:ext cx="3960000" cy="3166758"/>
          </a:xfrm>
        </p:spPr>
        <p:txBody>
          <a:bodyPr/>
          <a:lstStyle/>
          <a:p>
            <a:pPr lvl="0"/>
            <a:r>
              <a:rPr lang="de-DE"/>
              <a:t>Mastertextformat bearbeiten</a:t>
            </a:r>
          </a:p>
        </p:txBody>
      </p:sp>
    </p:spTree>
    <p:extLst>
      <p:ext uri="{BB962C8B-B14F-4D97-AF65-F5344CB8AC3E}">
        <p14:creationId xmlns:p14="http://schemas.microsoft.com/office/powerpoint/2010/main" val="809908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34344663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rei Bilder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3128962" y="719988"/>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431800" y="711200"/>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424231" y="2677188"/>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2628888" y="2677188"/>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2628888" y="711200"/>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3716463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rei Bilder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1993" y="715950"/>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5716407" y="715950"/>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6208503" y="719988"/>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6208503" y="2687529"/>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8409600" y="2687529"/>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8409600" y="719988"/>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854135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719988"/>
            <a:ext cx="8279992"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9257100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94938"/>
            <a:ext cx="8280000" cy="314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394938"/>
            <a:ext cx="194295" cy="303305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p:nvPr>
        </p:nvSpPr>
        <p:spPr>
          <a:xfrm>
            <a:off x="431992" y="719988"/>
            <a:ext cx="8280001" cy="589318"/>
          </a:xfrm>
        </p:spPr>
        <p:txBody>
          <a:bodyPr/>
          <a:lstStyle/>
          <a:p>
            <a:r>
              <a:rPr lang="de-DE"/>
              <a:t>Mastertitelformat bearbeiten</a:t>
            </a:r>
          </a:p>
        </p:txBody>
      </p:sp>
    </p:spTree>
    <p:extLst>
      <p:ext uri="{BB962C8B-B14F-4D97-AF65-F5344CB8AC3E}">
        <p14:creationId xmlns:p14="http://schemas.microsoft.com/office/powerpoint/2010/main" val="21829906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756800"/>
            <a:ext cx="8280000" cy="278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756800"/>
            <a:ext cx="194295" cy="26748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hasCustomPrompt="1"/>
          </p:nvPr>
        </p:nvSpPr>
        <p:spPr>
          <a:xfrm>
            <a:off x="431992" y="719988"/>
            <a:ext cx="8280001" cy="950400"/>
          </a:xfrm>
        </p:spPr>
        <p:txBody>
          <a:bodyPr/>
          <a:lstStyle>
            <a:lvl1pPr>
              <a:defRPr/>
            </a:lvl1pPr>
          </a:lstStyle>
          <a:p>
            <a:r>
              <a:rPr lang="de-DE"/>
              <a:t>Mastertitelformat </a:t>
            </a:r>
            <a:br>
              <a:rPr lang="de-DE"/>
            </a:br>
            <a:r>
              <a:rPr lang="de-DE"/>
              <a:t>bearbeiten</a:t>
            </a:r>
          </a:p>
        </p:txBody>
      </p:sp>
    </p:spTree>
    <p:extLst>
      <p:ext uri="{BB962C8B-B14F-4D97-AF65-F5344CB8AC3E}">
        <p14:creationId xmlns:p14="http://schemas.microsoft.com/office/powerpoint/2010/main" val="3896486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4" y="539516"/>
            <a:ext cx="8279999" cy="450724"/>
          </a:xfrm>
        </p:spPr>
        <p:txBody>
          <a:bodyPr/>
          <a:lstStyle>
            <a:lvl1pPr>
              <a:defRPr sz="1875"/>
            </a:lvl1pPr>
          </a:lstStyle>
          <a:p>
            <a:r>
              <a:rPr lang="de-DE"/>
              <a:t>Mastertitelformat bearbeiten</a:t>
            </a:r>
            <a:endParaRPr lang="en-US"/>
          </a:p>
        </p:txBody>
      </p:sp>
      <p:sp>
        <p:nvSpPr>
          <p:cNvPr id="3" name="Content Placeholder 2"/>
          <p:cNvSpPr>
            <a:spLocks noGrp="1"/>
          </p:cNvSpPr>
          <p:nvPr>
            <p:ph idx="1"/>
          </p:nvPr>
        </p:nvSpPr>
        <p:spPr>
          <a:xfrm>
            <a:off x="431994"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8" name="Content Placeholder 2"/>
          <p:cNvSpPr>
            <a:spLocks noGrp="1"/>
          </p:cNvSpPr>
          <p:nvPr>
            <p:ph idx="13"/>
          </p:nvPr>
        </p:nvSpPr>
        <p:spPr>
          <a:xfrm>
            <a:off x="3265147"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9" name="Content Placeholder 2"/>
          <p:cNvSpPr>
            <a:spLocks noGrp="1"/>
          </p:cNvSpPr>
          <p:nvPr>
            <p:ph idx="14"/>
          </p:nvPr>
        </p:nvSpPr>
        <p:spPr>
          <a:xfrm>
            <a:off x="6098302"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458718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el und Inhalt 4-spalti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05AE832-1A2B-4A1C-93A3-7A9A0FE20403}"/>
              </a:ext>
            </a:extLst>
          </p:cNvPr>
          <p:cNvSpPr>
            <a:spLocks noGrp="1"/>
          </p:cNvSpPr>
          <p:nvPr>
            <p:ph type="sldNum" sz="quarter" idx="12"/>
          </p:nvPr>
        </p:nvSpPr>
        <p:spPr>
          <a:xfrm>
            <a:off x="647275" y="4845309"/>
            <a:ext cx="2057400" cy="108000"/>
          </a:xfrm>
        </p:spPr>
        <p:txBody>
          <a:bodyPr/>
          <a:lstStyle/>
          <a:p>
            <a:fld id="{EADB90F9-9C8B-4738-A50E-8F04301A8C13}" type="slidenum">
              <a:rPr lang="de-DE" smtClean="0"/>
              <a:t>‹Nr.›</a:t>
            </a:fld>
            <a:endParaRPr lang="de-DE"/>
          </a:p>
        </p:txBody>
      </p:sp>
      <p:sp>
        <p:nvSpPr>
          <p:cNvPr id="4" name="Footer Placeholder 4">
            <a:extLst>
              <a:ext uri="{FF2B5EF4-FFF2-40B4-BE49-F238E27FC236}">
                <a16:creationId xmlns:a16="http://schemas.microsoft.com/office/drawing/2014/main" id="{F21410F3-AC21-470F-98CD-E5D3BE032054}"/>
              </a:ext>
            </a:extLst>
          </p:cNvPr>
          <p:cNvSpPr>
            <a:spLocks noGrp="1"/>
          </p:cNvSpPr>
          <p:nvPr>
            <p:ph type="ftr" sz="quarter" idx="11"/>
          </p:nvPr>
        </p:nvSpPr>
        <p:spPr>
          <a:xfrm>
            <a:off x="431993" y="4737278"/>
            <a:ext cx="8280000" cy="82323"/>
          </a:xfrm>
        </p:spPr>
        <p:txBody>
          <a:bodyPr/>
          <a:lstStyle>
            <a:lvl1pPr>
              <a:defRPr/>
            </a:lvl1pPr>
          </a:lstStyle>
          <a:p>
            <a:r>
              <a:rPr lang="de-DE"/>
              <a:t>Füreinander da. Miteinander stark.</a:t>
            </a:r>
          </a:p>
        </p:txBody>
      </p:sp>
      <p:sp>
        <p:nvSpPr>
          <p:cNvPr id="7" name="Content Placeholder 2">
            <a:extLst>
              <a:ext uri="{FF2B5EF4-FFF2-40B4-BE49-F238E27FC236}">
                <a16:creationId xmlns:a16="http://schemas.microsoft.com/office/drawing/2014/main" id="{A249B9E7-93D7-43E9-A908-CAE0F86F5D5B}"/>
              </a:ext>
            </a:extLst>
          </p:cNvPr>
          <p:cNvSpPr>
            <a:spLocks noGrp="1"/>
          </p:cNvSpPr>
          <p:nvPr>
            <p:ph idx="1"/>
          </p:nvPr>
        </p:nvSpPr>
        <p:spPr>
          <a:xfrm>
            <a:off x="431990" y="1394938"/>
            <a:ext cx="1980000" cy="3166758"/>
          </a:xfrm>
        </p:spPr>
        <p:txBody>
          <a:bodyPr/>
          <a:lstStyle/>
          <a:p>
            <a:pPr lvl="0"/>
            <a:r>
              <a:rPr lang="de-DE"/>
              <a:t>Mastertextformat bearbeiten</a:t>
            </a:r>
          </a:p>
        </p:txBody>
      </p:sp>
      <p:sp>
        <p:nvSpPr>
          <p:cNvPr id="8" name="Content Placeholder 2">
            <a:extLst>
              <a:ext uri="{FF2B5EF4-FFF2-40B4-BE49-F238E27FC236}">
                <a16:creationId xmlns:a16="http://schemas.microsoft.com/office/drawing/2014/main" id="{0FC14C02-8EC2-4D76-9C6B-5E601B833957}"/>
              </a:ext>
            </a:extLst>
          </p:cNvPr>
          <p:cNvSpPr>
            <a:spLocks noGrp="1"/>
          </p:cNvSpPr>
          <p:nvPr>
            <p:ph idx="13"/>
          </p:nvPr>
        </p:nvSpPr>
        <p:spPr>
          <a:xfrm>
            <a:off x="2534560" y="1394938"/>
            <a:ext cx="1980000" cy="3166758"/>
          </a:xfrm>
        </p:spPr>
        <p:txBody>
          <a:bodyPr/>
          <a:lstStyle/>
          <a:p>
            <a:pPr lvl="0"/>
            <a:r>
              <a:rPr lang="de-DE"/>
              <a:t>Mastertextformat bearbeiten</a:t>
            </a:r>
          </a:p>
        </p:txBody>
      </p:sp>
      <p:sp>
        <p:nvSpPr>
          <p:cNvPr id="9" name="Content Placeholder 2">
            <a:extLst>
              <a:ext uri="{FF2B5EF4-FFF2-40B4-BE49-F238E27FC236}">
                <a16:creationId xmlns:a16="http://schemas.microsoft.com/office/drawing/2014/main" id="{60526D3D-7A4D-47C6-BE7F-18A761DDB64D}"/>
              </a:ext>
            </a:extLst>
          </p:cNvPr>
          <p:cNvSpPr>
            <a:spLocks noGrp="1"/>
          </p:cNvSpPr>
          <p:nvPr>
            <p:ph idx="14"/>
          </p:nvPr>
        </p:nvSpPr>
        <p:spPr>
          <a:xfrm>
            <a:off x="4637130" y="1394938"/>
            <a:ext cx="1980000" cy="3166758"/>
          </a:xfrm>
        </p:spPr>
        <p:txBody>
          <a:bodyPr/>
          <a:lstStyle/>
          <a:p>
            <a:pPr lvl="0"/>
            <a:r>
              <a:rPr lang="de-DE"/>
              <a:t>Mastertextformat bearbeiten</a:t>
            </a:r>
          </a:p>
        </p:txBody>
      </p:sp>
      <p:sp>
        <p:nvSpPr>
          <p:cNvPr id="10" name="Content Placeholder 2">
            <a:extLst>
              <a:ext uri="{FF2B5EF4-FFF2-40B4-BE49-F238E27FC236}">
                <a16:creationId xmlns:a16="http://schemas.microsoft.com/office/drawing/2014/main" id="{33A7B70F-B7A5-45DB-AFAD-32DE96ED6619}"/>
              </a:ext>
            </a:extLst>
          </p:cNvPr>
          <p:cNvSpPr>
            <a:spLocks noGrp="1"/>
          </p:cNvSpPr>
          <p:nvPr>
            <p:ph idx="15"/>
          </p:nvPr>
        </p:nvSpPr>
        <p:spPr>
          <a:xfrm>
            <a:off x="6731992" y="1394938"/>
            <a:ext cx="1980000" cy="3166758"/>
          </a:xfrm>
        </p:spPr>
        <p:txBody>
          <a:bodyPr/>
          <a:lstStyle/>
          <a:p>
            <a:pPr lvl="0"/>
            <a:r>
              <a:rPr lang="de-DE"/>
              <a:t>Mastertextformat bearbeiten</a:t>
            </a:r>
          </a:p>
        </p:txBody>
      </p:sp>
      <p:sp>
        <p:nvSpPr>
          <p:cNvPr id="13" name="Textplatzhalter 12">
            <a:extLst>
              <a:ext uri="{FF2B5EF4-FFF2-40B4-BE49-F238E27FC236}">
                <a16:creationId xmlns:a16="http://schemas.microsoft.com/office/drawing/2014/main" id="{4339D2A0-E62B-48B2-95D6-B49E70236C3A}"/>
              </a:ext>
            </a:extLst>
          </p:cNvPr>
          <p:cNvSpPr>
            <a:spLocks noGrp="1"/>
          </p:cNvSpPr>
          <p:nvPr>
            <p:ph type="body" sz="quarter" idx="16" hasCustomPrompt="1"/>
          </p:nvPr>
        </p:nvSpPr>
        <p:spPr>
          <a:xfrm>
            <a:off x="434969" y="714357"/>
            <a:ext cx="8280400" cy="590400"/>
          </a:xfrm>
        </p:spPr>
        <p:txBody>
          <a:bodyPr/>
          <a:lstStyle>
            <a:lvl1pPr>
              <a:defRPr sz="1500">
                <a:latin typeface="Georgia" panose="02040502050405020303" pitchFamily="18" charset="0"/>
              </a:defRPr>
            </a:lvl1pPr>
          </a:lstStyle>
          <a:p>
            <a:r>
              <a:rPr lang="de-DE"/>
              <a:t>Mastertitelformat bearbeiten</a:t>
            </a:r>
            <a:endParaRPr lang="en-US"/>
          </a:p>
        </p:txBody>
      </p:sp>
    </p:spTree>
    <p:extLst>
      <p:ext uri="{BB962C8B-B14F-4D97-AF65-F5344CB8AC3E}">
        <p14:creationId xmlns:p14="http://schemas.microsoft.com/office/powerpoint/2010/main" val="387710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links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4145556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ext 1 Column">
    <p:spTree>
      <p:nvGrpSpPr>
        <p:cNvPr id="1" name=""/>
        <p:cNvGrpSpPr/>
        <p:nvPr/>
      </p:nvGrpSpPr>
      <p:grpSpPr>
        <a:xfrm>
          <a:off x="0" y="0"/>
          <a:ext cx="0" cy="0"/>
          <a:chOff x="0" y="0"/>
          <a:chExt cx="0" cy="0"/>
        </a:xfrm>
      </p:grpSpPr>
      <p:sp>
        <p:nvSpPr>
          <p:cNvPr id="13" name="Text Placeholder 12"/>
          <p:cNvSpPr>
            <a:spLocks noGrp="1"/>
          </p:cNvSpPr>
          <p:nvPr>
            <p:ph type="body" sz="quarter" idx="17" hasCustomPrompt="1"/>
          </p:nvPr>
        </p:nvSpPr>
        <p:spPr bwMode="gray">
          <a:xfrm>
            <a:off x="1248510" y="1601669"/>
            <a:ext cx="7511561" cy="3076297"/>
          </a:xfrm>
          <a:prstGeom prst="rect">
            <a:avLst/>
          </a:prstGeom>
        </p:spPr>
        <p:txBody>
          <a:bodyPr lIns="0" tIns="0" rIns="0" bIns="0">
            <a:noAutofit/>
          </a:bodyPr>
          <a:lstStyle>
            <a:lvl1pPr marL="0" indent="0">
              <a:spcBef>
                <a:spcPts val="900"/>
              </a:spcBef>
              <a:spcAft>
                <a:spcPts val="0"/>
              </a:spcAft>
              <a:buNone/>
              <a:tabLst>
                <a:tab pos="198830" algn="l"/>
              </a:tabLst>
              <a:defRPr sz="1350">
                <a:solidFill>
                  <a:schemeClr val="tx1"/>
                </a:solidFill>
                <a:latin typeface="+mn-lt"/>
              </a:defRPr>
            </a:lvl1pPr>
            <a:lvl2pPr marL="198830" indent="-198830">
              <a:spcBef>
                <a:spcPts val="450"/>
              </a:spcBef>
              <a:spcAft>
                <a:spcPts val="0"/>
              </a:spcAft>
              <a:buClr>
                <a:schemeClr val="tx1"/>
              </a:buClr>
              <a:buFont typeface="Symbol" pitchFamily="18" charset="2"/>
              <a:buChar char="-"/>
              <a:tabLst>
                <a:tab pos="198830" algn="l"/>
              </a:tabLst>
              <a:defRPr sz="1350">
                <a:solidFill>
                  <a:schemeClr val="tx1"/>
                </a:solidFill>
                <a:latin typeface="+mn-lt"/>
              </a:defRPr>
            </a:lvl2pPr>
            <a:lvl3pPr marL="403612" indent="-204783">
              <a:spcBef>
                <a:spcPts val="450"/>
              </a:spcBef>
              <a:spcAft>
                <a:spcPts val="0"/>
              </a:spcAft>
              <a:buClr>
                <a:schemeClr val="tx1"/>
              </a:buClr>
              <a:buFont typeface="Symbol" pitchFamily="18" charset="2"/>
              <a:buChar char="-"/>
              <a:defRPr sz="1350">
                <a:solidFill>
                  <a:schemeClr val="tx1"/>
                </a:solidFill>
                <a:latin typeface="+mn-lt"/>
              </a:defRPr>
            </a:lvl3pPr>
            <a:lvl4pPr marL="602441" indent="-198830">
              <a:spcBef>
                <a:spcPts val="1350"/>
              </a:spcBef>
              <a:spcAft>
                <a:spcPts val="0"/>
              </a:spcAft>
              <a:buClr>
                <a:schemeClr val="tx1"/>
              </a:buClr>
              <a:buFont typeface="Symbol" pitchFamily="18" charset="2"/>
              <a:buChar char="-"/>
              <a:defRPr>
                <a:solidFill>
                  <a:schemeClr val="tx1"/>
                </a:solidFill>
                <a:latin typeface="+mn-lt"/>
              </a:defRPr>
            </a:lvl4pPr>
            <a:lvl5pPr marL="807224" indent="-204783">
              <a:spcBef>
                <a:spcPts val="1350"/>
              </a:spcBef>
              <a:spcAft>
                <a:spcPts val="0"/>
              </a:spcAft>
              <a:buClr>
                <a:schemeClr val="tx1"/>
              </a:buClr>
              <a:buFont typeface="Symbol" pitchFamily="18" charset="2"/>
              <a:buChar char="-"/>
              <a:defRPr>
                <a:solidFill>
                  <a:schemeClr val="tx1"/>
                </a:solidFill>
                <a:latin typeface="+mn-lt"/>
              </a:defRPr>
            </a:lvl5pPr>
            <a:lvl6pPr marL="1006054" indent="-198830">
              <a:spcBef>
                <a:spcPts val="1350"/>
              </a:spcBef>
              <a:spcAft>
                <a:spcPts val="0"/>
              </a:spcAft>
              <a:buClr>
                <a:schemeClr val="tx1"/>
              </a:buClr>
              <a:buFont typeface="Symbol" pitchFamily="18" charset="2"/>
              <a:buChar char="-"/>
              <a:defRPr>
                <a:solidFill>
                  <a:schemeClr val="tx1"/>
                </a:solidFill>
              </a:defRPr>
            </a:lvl6pPr>
            <a:lvl7pPr marL="1210836" indent="-204783">
              <a:spcBef>
                <a:spcPts val="1350"/>
              </a:spcBef>
              <a:spcAft>
                <a:spcPts val="0"/>
              </a:spcAft>
              <a:buClr>
                <a:schemeClr val="tx1"/>
              </a:buClr>
              <a:buFont typeface="Symbol" pitchFamily="18" charset="2"/>
              <a:buChar char="-"/>
              <a:defRPr>
                <a:solidFill>
                  <a:schemeClr val="tx1"/>
                </a:solidFill>
              </a:defRPr>
            </a:lvl7pPr>
            <a:lvl8pPr marL="1409665" indent="-198830">
              <a:spcBef>
                <a:spcPts val="1350"/>
              </a:spcBef>
              <a:spcAft>
                <a:spcPts val="0"/>
              </a:spcAft>
              <a:buClr>
                <a:schemeClr val="tx1"/>
              </a:buClr>
              <a:buFont typeface="Symbol" pitchFamily="18" charset="2"/>
              <a:buChar char="-"/>
              <a:defRPr>
                <a:solidFill>
                  <a:schemeClr val="tx1"/>
                </a:solidFill>
              </a:defRPr>
            </a:lvl8pPr>
            <a:lvl9pPr marL="1615639" indent="-205974">
              <a:spcBef>
                <a:spcPts val="1350"/>
              </a:spcBef>
              <a:spcAft>
                <a:spcPts val="0"/>
              </a:spcAft>
              <a:buClr>
                <a:schemeClr val="tx1"/>
              </a:buClr>
              <a:buFont typeface="Symbol" pitchFamily="18" charset="2"/>
              <a:buChar char="-"/>
              <a:defRPr>
                <a:solidFill>
                  <a:schemeClr val="tx1"/>
                </a:solidFill>
              </a:defRPr>
            </a:lvl9p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p:txBody>
      </p:sp>
      <p:sp>
        <p:nvSpPr>
          <p:cNvPr id="4" name="Title Placeholder 1"/>
          <p:cNvSpPr>
            <a:spLocks noGrp="1"/>
          </p:cNvSpPr>
          <p:nvPr>
            <p:ph type="title"/>
          </p:nvPr>
        </p:nvSpPr>
        <p:spPr>
          <a:xfrm>
            <a:off x="1248510" y="535769"/>
            <a:ext cx="7511561" cy="794161"/>
          </a:xfrm>
          <a:prstGeom prst="rect">
            <a:avLst/>
          </a:prstGeom>
        </p:spPr>
        <p:txBody>
          <a:bodyPr vert="horz" wrap="square" lIns="0" tIns="0" rIns="0" bIns="0" rtlCol="0" anchor="t" anchorCtr="0">
            <a:noAutofit/>
          </a:bodyPr>
          <a:lstStyle/>
          <a:p>
            <a:pPr lvl="0"/>
            <a:r>
              <a:rPr lang="en-US"/>
              <a:t>Click to edit Master title style</a:t>
            </a:r>
            <a:endParaRPr lang="de-DE"/>
          </a:p>
        </p:txBody>
      </p:sp>
    </p:spTree>
    <p:extLst>
      <p:ext uri="{BB962C8B-B14F-4D97-AF65-F5344CB8AC3E}">
        <p14:creationId xmlns:p14="http://schemas.microsoft.com/office/powerpoint/2010/main" val="10117321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ext 1 Column">
    <p:spTree>
      <p:nvGrpSpPr>
        <p:cNvPr id="1" name=""/>
        <p:cNvGrpSpPr/>
        <p:nvPr/>
      </p:nvGrpSpPr>
      <p:grpSpPr>
        <a:xfrm>
          <a:off x="0" y="0"/>
          <a:ext cx="0" cy="0"/>
          <a:chOff x="0" y="0"/>
          <a:chExt cx="0" cy="0"/>
        </a:xfrm>
      </p:grpSpPr>
      <p:sp>
        <p:nvSpPr>
          <p:cNvPr id="13" name="Text Placeholder 12"/>
          <p:cNvSpPr>
            <a:spLocks noGrp="1"/>
          </p:cNvSpPr>
          <p:nvPr>
            <p:ph type="body" sz="quarter" idx="17" hasCustomPrompt="1"/>
          </p:nvPr>
        </p:nvSpPr>
        <p:spPr bwMode="gray">
          <a:xfrm>
            <a:off x="1248508" y="1601669"/>
            <a:ext cx="7511562" cy="3076297"/>
          </a:xfrm>
          <a:prstGeom prst="rect">
            <a:avLst/>
          </a:prstGeom>
        </p:spPr>
        <p:txBody>
          <a:bodyPr lIns="0" tIns="0" rIns="0" bIns="0">
            <a:noAutofit/>
          </a:bodyPr>
          <a:lstStyle>
            <a:lvl1pPr marL="0" indent="0">
              <a:spcBef>
                <a:spcPts val="831"/>
              </a:spcBef>
              <a:spcAft>
                <a:spcPts val="0"/>
              </a:spcAft>
              <a:buNone/>
              <a:tabLst>
                <a:tab pos="183545" algn="l"/>
              </a:tabLst>
              <a:defRPr sz="1247">
                <a:solidFill>
                  <a:schemeClr val="tx1"/>
                </a:solidFill>
                <a:latin typeface="+mn-lt"/>
              </a:defRPr>
            </a:lvl1pPr>
            <a:lvl2pPr marL="183545" indent="-183545">
              <a:spcBef>
                <a:spcPts val="416"/>
              </a:spcBef>
              <a:spcAft>
                <a:spcPts val="0"/>
              </a:spcAft>
              <a:buClr>
                <a:schemeClr val="tx1"/>
              </a:buClr>
              <a:buFont typeface="Symbol" pitchFamily="18" charset="2"/>
              <a:buChar char="-"/>
              <a:tabLst>
                <a:tab pos="183545" algn="l"/>
              </a:tabLst>
              <a:defRPr sz="1247">
                <a:solidFill>
                  <a:schemeClr val="tx1"/>
                </a:solidFill>
                <a:latin typeface="+mn-lt"/>
              </a:defRPr>
            </a:lvl2pPr>
            <a:lvl3pPr marL="372584" indent="-189039">
              <a:spcBef>
                <a:spcPts val="416"/>
              </a:spcBef>
              <a:spcAft>
                <a:spcPts val="0"/>
              </a:spcAft>
              <a:buClr>
                <a:schemeClr val="tx1"/>
              </a:buClr>
              <a:buFont typeface="Symbol" pitchFamily="18" charset="2"/>
              <a:buChar char="-"/>
              <a:defRPr sz="1247">
                <a:solidFill>
                  <a:schemeClr val="tx1"/>
                </a:solidFill>
                <a:latin typeface="+mn-lt"/>
              </a:defRPr>
            </a:lvl3pPr>
            <a:lvl4pPr marL="556127" indent="-183545">
              <a:spcBef>
                <a:spcPts val="1247"/>
              </a:spcBef>
              <a:spcAft>
                <a:spcPts val="0"/>
              </a:spcAft>
              <a:buClr>
                <a:schemeClr val="tx1"/>
              </a:buClr>
              <a:buFont typeface="Symbol" pitchFamily="18" charset="2"/>
              <a:buChar char="-"/>
              <a:defRPr>
                <a:solidFill>
                  <a:schemeClr val="tx1"/>
                </a:solidFill>
                <a:latin typeface="+mn-lt"/>
              </a:defRPr>
            </a:lvl4pPr>
            <a:lvl5pPr marL="745167" indent="-189039">
              <a:spcBef>
                <a:spcPts val="1247"/>
              </a:spcBef>
              <a:spcAft>
                <a:spcPts val="0"/>
              </a:spcAft>
              <a:buClr>
                <a:schemeClr val="tx1"/>
              </a:buClr>
              <a:buFont typeface="Symbol" pitchFamily="18" charset="2"/>
              <a:buChar char="-"/>
              <a:defRPr>
                <a:solidFill>
                  <a:schemeClr val="tx1"/>
                </a:solidFill>
                <a:latin typeface="+mn-lt"/>
              </a:defRPr>
            </a:lvl5pPr>
            <a:lvl6pPr marL="928711" indent="-183545">
              <a:spcBef>
                <a:spcPts val="1247"/>
              </a:spcBef>
              <a:spcAft>
                <a:spcPts val="0"/>
              </a:spcAft>
              <a:buClr>
                <a:schemeClr val="tx1"/>
              </a:buClr>
              <a:buFont typeface="Symbol" pitchFamily="18" charset="2"/>
              <a:buChar char="-"/>
              <a:defRPr>
                <a:solidFill>
                  <a:schemeClr val="tx1"/>
                </a:solidFill>
              </a:defRPr>
            </a:lvl6pPr>
            <a:lvl7pPr marL="1117751" indent="-189039">
              <a:spcBef>
                <a:spcPts val="1247"/>
              </a:spcBef>
              <a:spcAft>
                <a:spcPts val="0"/>
              </a:spcAft>
              <a:buClr>
                <a:schemeClr val="tx1"/>
              </a:buClr>
              <a:buFont typeface="Symbol" pitchFamily="18" charset="2"/>
              <a:buChar char="-"/>
              <a:defRPr>
                <a:solidFill>
                  <a:schemeClr val="tx1"/>
                </a:solidFill>
              </a:defRPr>
            </a:lvl7pPr>
            <a:lvl8pPr marL="1301294" indent="-183545">
              <a:spcBef>
                <a:spcPts val="1247"/>
              </a:spcBef>
              <a:spcAft>
                <a:spcPts val="0"/>
              </a:spcAft>
              <a:buClr>
                <a:schemeClr val="tx1"/>
              </a:buClr>
              <a:buFont typeface="Symbol" pitchFamily="18" charset="2"/>
              <a:buChar char="-"/>
              <a:defRPr>
                <a:solidFill>
                  <a:schemeClr val="tx1"/>
                </a:solidFill>
              </a:defRPr>
            </a:lvl8pPr>
            <a:lvl9pPr marL="1491433" indent="-190139">
              <a:spcBef>
                <a:spcPts val="1247"/>
              </a:spcBef>
              <a:spcAft>
                <a:spcPts val="0"/>
              </a:spcAft>
              <a:buClr>
                <a:schemeClr val="tx1"/>
              </a:buClr>
              <a:buFont typeface="Symbol" pitchFamily="18" charset="2"/>
              <a:buChar char="-"/>
              <a:defRPr>
                <a:solidFill>
                  <a:schemeClr val="tx1"/>
                </a:solidFill>
              </a:defRPr>
            </a:lvl9p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p:txBody>
      </p:sp>
      <p:sp>
        <p:nvSpPr>
          <p:cNvPr id="4" name="Title Placeholder 1"/>
          <p:cNvSpPr>
            <a:spLocks noGrp="1"/>
          </p:cNvSpPr>
          <p:nvPr>
            <p:ph type="title"/>
          </p:nvPr>
        </p:nvSpPr>
        <p:spPr>
          <a:xfrm>
            <a:off x="1248508" y="535769"/>
            <a:ext cx="7511562" cy="794161"/>
          </a:xfrm>
          <a:prstGeom prst="rect">
            <a:avLst/>
          </a:prstGeom>
        </p:spPr>
        <p:txBody>
          <a:bodyPr vert="horz" wrap="square" lIns="0" tIns="0" rIns="0" bIns="0" rtlCol="0" anchor="t" anchorCtr="0">
            <a:noAutofit/>
          </a:bodyPr>
          <a:lstStyle/>
          <a:p>
            <a:pPr lvl="0"/>
            <a:r>
              <a:rPr lang="de-DE"/>
              <a:t>Titelmasterformat durch Klicken bearbeiten</a:t>
            </a:r>
          </a:p>
        </p:txBody>
      </p:sp>
      <p:sp>
        <p:nvSpPr>
          <p:cNvPr id="2" name="Footer Placeholder 4">
            <a:extLst>
              <a:ext uri="{FF2B5EF4-FFF2-40B4-BE49-F238E27FC236}">
                <a16:creationId xmlns:a16="http://schemas.microsoft.com/office/drawing/2014/main" id="{4850E1DD-A0DC-7E09-5165-D28A0F8FDD9B}"/>
              </a:ext>
            </a:extLst>
          </p:cNvPr>
          <p:cNvSpPr>
            <a:spLocks noGrp="1"/>
          </p:cNvSpPr>
          <p:nvPr>
            <p:ph type="ftr" sz="quarter" idx="11"/>
          </p:nvPr>
        </p:nvSpPr>
        <p:spPr>
          <a:xfrm>
            <a:off x="431993" y="4815806"/>
            <a:ext cx="8280000" cy="82323"/>
          </a:xfrm>
        </p:spPr>
        <p:txBody>
          <a:bodyPr/>
          <a:lstStyle/>
          <a:p>
            <a:r>
              <a:rPr lang="de-DE"/>
              <a:t>Füreinander da. Miteinander stark.</a:t>
            </a:r>
          </a:p>
        </p:txBody>
      </p:sp>
      <p:sp>
        <p:nvSpPr>
          <p:cNvPr id="3" name="Slide Number Placeholder 5">
            <a:extLst>
              <a:ext uri="{FF2B5EF4-FFF2-40B4-BE49-F238E27FC236}">
                <a16:creationId xmlns:a16="http://schemas.microsoft.com/office/drawing/2014/main" id="{51A2AD54-082C-4105-68FF-BF27FDB6A8B0}"/>
              </a:ext>
            </a:extLst>
          </p:cNvPr>
          <p:cNvSpPr txBox="1">
            <a:spLocks/>
          </p:cNvSpPr>
          <p:nvPr userDrawn="1"/>
        </p:nvSpPr>
        <p:spPr>
          <a:xfrm>
            <a:off x="646737" y="4873420"/>
            <a:ext cx="2057400" cy="108000"/>
          </a:xfrm>
          <a:prstGeom prst="rect">
            <a:avLst/>
          </a:prstGeom>
        </p:spPr>
        <p:txBody>
          <a:bodyPr vert="horz" lIns="0" tIns="0" rIns="0" bIns="0" rtlCol="0" anchor="b" anchorCtr="0"/>
          <a:lstStyle>
            <a:defPPr>
              <a:defRPr lang="de-DE"/>
            </a:defPPr>
            <a:lvl1pPr marL="0" algn="l" defTabSz="914377" rtl="0" eaLnBrk="1" latinLnBrk="0" hangingPunct="1">
              <a:lnSpc>
                <a:spcPts val="900"/>
              </a:lnSpc>
              <a:defRPr sz="7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EADB90F9-9C8B-4738-A50E-8F04301A8C13}" type="slidenum">
              <a:rPr lang="de-DE" sz="525" smtClean="0"/>
              <a:pPr/>
              <a:t>‹Nr.›</a:t>
            </a:fld>
            <a:endParaRPr lang="de-DE" sz="525"/>
          </a:p>
        </p:txBody>
      </p:sp>
    </p:spTree>
    <p:extLst>
      <p:ext uri="{BB962C8B-B14F-4D97-AF65-F5344CB8AC3E}">
        <p14:creationId xmlns:p14="http://schemas.microsoft.com/office/powerpoint/2010/main" val="43620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Bild links mit Inhalt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10267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7.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8" name="Textfeld 47"/>
          <p:cNvSpPr txBox="1"/>
          <p:nvPr userDrawn="1"/>
        </p:nvSpPr>
        <p:spPr>
          <a:xfrm>
            <a:off x="431992" y="215997"/>
            <a:ext cx="1640916" cy="222433"/>
          </a:xfrm>
          <a:prstGeom prst="rect">
            <a:avLst/>
          </a:prstGeom>
          <a:noFill/>
        </p:spPr>
        <p:txBody>
          <a:bodyPr wrap="square" lIns="0" tIns="0" rIns="0" bIns="0" rtlCol="0" anchor="t" anchorCtr="0">
            <a:spAutoFit/>
          </a:bodyPr>
          <a:lstStyle/>
          <a:p>
            <a:pPr>
              <a:lnSpc>
                <a:spcPts val="900"/>
              </a:lnSpc>
            </a:pPr>
            <a:r>
              <a:rPr lang="de-DE" sz="700"/>
              <a:t>DRK-Generalsekretariat</a:t>
            </a:r>
          </a:p>
          <a:p>
            <a:pPr>
              <a:lnSpc>
                <a:spcPts val="900"/>
              </a:lnSpc>
            </a:pPr>
            <a:r>
              <a:rPr lang="de-DE" sz="700"/>
              <a:t>Strategie / Verbandsentwicklung</a:t>
            </a:r>
          </a:p>
        </p:txBody>
      </p:sp>
      <p:pic>
        <p:nvPicPr>
          <p:cNvPr id="49" name="Grafik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1785739705"/>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45" r:id="rId3"/>
    <p:sldLayoutId id="2147483792" r:id="rId4"/>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ooter Placeholder 4"/>
          <p:cNvSpPr>
            <a:spLocks noGrp="1"/>
          </p:cNvSpPr>
          <p:nvPr>
            <p:ph type="ftr" sz="quarter" idx="3"/>
          </p:nvPr>
        </p:nvSpPr>
        <p:spPr>
          <a:xfrm>
            <a:off x="431993" y="4737278"/>
            <a:ext cx="8280000" cy="82323"/>
          </a:xfrm>
          <a:prstGeom prst="rect">
            <a:avLst/>
          </a:prstGeom>
        </p:spPr>
        <p:txBody>
          <a:bodyPr vert="horz" lIns="0" tIns="0" rIns="0" bIns="0" rtlCol="0" anchor="t" anchorCtr="0"/>
          <a:lstStyle>
            <a:lvl1pPr algn="l">
              <a:lnSpc>
                <a:spcPts val="900"/>
              </a:lnSpc>
              <a:defRPr sz="700" b="1">
                <a:solidFill>
                  <a:schemeClr val="tx1"/>
                </a:solidFill>
              </a:defRPr>
            </a:lvl1pPr>
          </a:lstStyle>
          <a:p>
            <a:r>
              <a:rPr lang="de-DE"/>
              <a:t>Sitzung der Steuerungsgruppe</a:t>
            </a:r>
          </a:p>
        </p:txBody>
      </p:sp>
      <p:sp>
        <p:nvSpPr>
          <p:cNvPr id="6" name="Slide Number Placeholder 5"/>
          <p:cNvSpPr>
            <a:spLocks noGrp="1"/>
          </p:cNvSpPr>
          <p:nvPr>
            <p:ph type="sldNum" sz="quarter" idx="4"/>
          </p:nvPr>
        </p:nvSpPr>
        <p:spPr>
          <a:xfrm>
            <a:off x="647275" y="4845309"/>
            <a:ext cx="2057400" cy="108000"/>
          </a:xfrm>
          <a:prstGeom prst="rect">
            <a:avLst/>
          </a:prstGeom>
        </p:spPr>
        <p:txBody>
          <a:bodyPr vert="horz" lIns="0" tIns="0" rIns="0" bIns="0" rtlCol="0" anchor="b" anchorCtr="0"/>
          <a:lstStyle>
            <a:lvl1pPr algn="l">
              <a:lnSpc>
                <a:spcPts val="900"/>
              </a:lnSpc>
              <a:defRPr sz="700">
                <a:solidFill>
                  <a:schemeClr val="tx1"/>
                </a:solidFill>
              </a:defRPr>
            </a:lvl1pPr>
          </a:lstStyle>
          <a:p>
            <a:fld id="{EADB90F9-9C8B-4738-A50E-8F04301A8C13}" type="slidenum">
              <a:rPr lang="de-DE" smtClean="0"/>
              <a:pPr/>
              <a:t>‹Nr.›</a:t>
            </a:fld>
            <a:endParaRPr lang="de-DE"/>
          </a:p>
        </p:txBody>
      </p:sp>
      <p:sp>
        <p:nvSpPr>
          <p:cNvPr id="47" name="Textfeld 46"/>
          <p:cNvSpPr txBox="1"/>
          <p:nvPr userDrawn="1"/>
        </p:nvSpPr>
        <p:spPr>
          <a:xfrm>
            <a:off x="431993" y="4837893"/>
            <a:ext cx="275129" cy="115416"/>
          </a:xfrm>
          <a:prstGeom prst="rect">
            <a:avLst/>
          </a:prstGeom>
          <a:noFill/>
        </p:spPr>
        <p:txBody>
          <a:bodyPr wrap="square" lIns="0" tIns="0" rIns="0" bIns="0" rtlCol="0" anchor="b" anchorCtr="0">
            <a:spAutoFit/>
          </a:bodyPr>
          <a:lstStyle/>
          <a:p>
            <a:pPr>
              <a:lnSpc>
                <a:spcPts val="900"/>
              </a:lnSpc>
            </a:pPr>
            <a:r>
              <a:rPr lang="de-DE" sz="700"/>
              <a:t>Folie</a:t>
            </a:r>
          </a:p>
        </p:txBody>
      </p:sp>
      <p:sp>
        <p:nvSpPr>
          <p:cNvPr id="48" name="Textfeld 47"/>
          <p:cNvSpPr txBox="1"/>
          <p:nvPr userDrawn="1"/>
        </p:nvSpPr>
        <p:spPr>
          <a:xfrm>
            <a:off x="431993" y="215997"/>
            <a:ext cx="1640916" cy="230832"/>
          </a:xfrm>
          <a:prstGeom prst="rect">
            <a:avLst/>
          </a:prstGeom>
          <a:noFill/>
        </p:spPr>
        <p:txBody>
          <a:bodyPr wrap="square" lIns="0" tIns="0" rIns="0" bIns="0" rtlCol="0" anchor="t" anchorCtr="0">
            <a:spAutoFit/>
          </a:bodyPr>
          <a:lstStyle/>
          <a:p>
            <a:pPr>
              <a:lnSpc>
                <a:spcPts val="900"/>
              </a:lnSpc>
            </a:pPr>
            <a:r>
              <a:rPr lang="de-DE" sz="700"/>
              <a:t>DRK-Generalsekretariat</a:t>
            </a:r>
          </a:p>
          <a:p>
            <a:pPr>
              <a:lnSpc>
                <a:spcPts val="900"/>
              </a:lnSpc>
            </a:pPr>
            <a:r>
              <a:rPr lang="de-DE" sz="700"/>
              <a:t>Strategie / Verbandsentwicklung</a:t>
            </a:r>
          </a:p>
        </p:txBody>
      </p:sp>
      <p:pic>
        <p:nvPicPr>
          <p:cNvPr id="49" name="Grafik 4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489657391"/>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74" r:id="rId4"/>
    <p:sldLayoutId id="2147483677" r:id="rId5"/>
    <p:sldLayoutId id="2147483678" r:id="rId6"/>
    <p:sldLayoutId id="2147483679" r:id="rId7"/>
    <p:sldLayoutId id="2147483680" r:id="rId8"/>
    <p:sldLayoutId id="2147483681" r:id="rId9"/>
    <p:sldLayoutId id="2147483682" r:id="rId10"/>
    <p:sldLayoutId id="2147483695" r:id="rId11"/>
    <p:sldLayoutId id="2147483686" r:id="rId12"/>
    <p:sldLayoutId id="2147483687" r:id="rId13"/>
    <p:sldLayoutId id="2147483683" r:id="rId14"/>
    <p:sldLayoutId id="2147483675" r:id="rId15"/>
    <p:sldLayoutId id="2147483684" r:id="rId16"/>
    <p:sldLayoutId id="2147483768" r:id="rId17"/>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3DC5E6C-2BC3-478A-9B12-EF38F9310BE1}"/>
              </a:ext>
            </a:extLst>
          </p:cNvPr>
          <p:cNvSpPr>
            <a:spLocks noGrp="1" noRot="1" noMove="1" noResize="1" noEditPoints="1" noAdjustHandles="1" noChangeArrowheads="1" noChangeShapeType="1"/>
          </p:cNvSpPr>
          <p:nvPr userDrawn="1"/>
        </p:nvSpPr>
        <p:spPr>
          <a:xfrm>
            <a:off x="0" y="0"/>
            <a:ext cx="9144000" cy="5143500"/>
          </a:xfrm>
          <a:prstGeom prst="rect">
            <a:avLst/>
          </a:prstGeom>
          <a:solidFill>
            <a:srgbClr val="E600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378AD54-9642-4545-845B-EF53692E8D98}"/>
              </a:ext>
            </a:extLst>
          </p:cNvPr>
          <p:cNvSpPr txBox="1"/>
          <p:nvPr userDrawn="1"/>
        </p:nvSpPr>
        <p:spPr>
          <a:xfrm>
            <a:off x="431993" y="215997"/>
            <a:ext cx="1640916" cy="230832"/>
          </a:xfrm>
          <a:prstGeom prst="rect">
            <a:avLst/>
          </a:prstGeom>
          <a:noFill/>
        </p:spPr>
        <p:txBody>
          <a:bodyPr wrap="square" lIns="0" tIns="0" rIns="0" bIns="0" rtlCol="0" anchor="t" anchorCtr="0">
            <a:spAutoFit/>
          </a:bodyPr>
          <a:lstStyle/>
          <a:p>
            <a:pPr>
              <a:lnSpc>
                <a:spcPts val="900"/>
              </a:lnSpc>
            </a:pPr>
            <a:r>
              <a:rPr lang="de-DE" sz="700">
                <a:solidFill>
                  <a:schemeClr val="bg1"/>
                </a:solidFill>
                <a:latin typeface="Arial" panose="020B0604020202020204" pitchFamily="34" charset="0"/>
                <a:cs typeface="Arial" panose="020B0604020202020204" pitchFamily="34" charset="0"/>
              </a:rPr>
              <a:t>DRK-Generalsekretariat</a:t>
            </a:r>
          </a:p>
          <a:p>
            <a:pPr>
              <a:lnSpc>
                <a:spcPts val="900"/>
              </a:lnSpc>
            </a:pPr>
            <a:r>
              <a:rPr lang="de-DE" sz="700">
                <a:solidFill>
                  <a:schemeClr val="bg1"/>
                </a:solidFill>
                <a:latin typeface="Arial" panose="020B0604020202020204" pitchFamily="34" charset="0"/>
                <a:cs typeface="Arial" panose="020B0604020202020204" pitchFamily="34" charset="0"/>
              </a:rPr>
              <a:t>Strategie / Verbandsentwicklung</a:t>
            </a:r>
          </a:p>
        </p:txBody>
      </p:sp>
      <p:pic>
        <p:nvPicPr>
          <p:cNvPr id="11" name="Grafik 10" descr="Ein Bild, das Text enthält.&#10;&#10;Automatisch generierte Beschreibung">
            <a:extLst>
              <a:ext uri="{FF2B5EF4-FFF2-40B4-BE49-F238E27FC236}">
                <a16:creationId xmlns:a16="http://schemas.microsoft.com/office/drawing/2014/main" id="{027B26BE-3990-412D-9C67-EF3EFEE658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1054" y="215997"/>
            <a:ext cx="1110939" cy="483906"/>
          </a:xfrm>
          <a:prstGeom prst="rect">
            <a:avLst/>
          </a:prstGeom>
        </p:spPr>
      </p:pic>
      <p:sp>
        <p:nvSpPr>
          <p:cNvPr id="14" name="Textfeld 13">
            <a:extLst>
              <a:ext uri="{FF2B5EF4-FFF2-40B4-BE49-F238E27FC236}">
                <a16:creationId xmlns:a16="http://schemas.microsoft.com/office/drawing/2014/main" id="{ACB1055E-9A32-46FD-B45F-8221F490E548}"/>
              </a:ext>
            </a:extLst>
          </p:cNvPr>
          <p:cNvSpPr txBox="1"/>
          <p:nvPr userDrawn="1"/>
        </p:nvSpPr>
        <p:spPr>
          <a:xfrm>
            <a:off x="431993" y="4846292"/>
            <a:ext cx="275129" cy="107017"/>
          </a:xfrm>
          <a:prstGeom prst="rect">
            <a:avLst/>
          </a:prstGeom>
          <a:noFill/>
        </p:spPr>
        <p:txBody>
          <a:bodyPr wrap="square" lIns="0" tIns="0" rIns="0" bIns="0" rtlCol="0" anchor="b" anchorCtr="0">
            <a:spAutoFit/>
          </a:bodyPr>
          <a:lstStyle/>
          <a:p>
            <a:pPr>
              <a:lnSpc>
                <a:spcPts val="900"/>
              </a:lnSpc>
            </a:pPr>
            <a:r>
              <a:rPr lang="de-DE" sz="700">
                <a:solidFill>
                  <a:schemeClr val="bg1"/>
                </a:solidFill>
                <a:latin typeface="Arial" panose="020B0604020202020204" pitchFamily="34" charset="0"/>
                <a:cs typeface="Arial" panose="020B0604020202020204" pitchFamily="34" charset="0"/>
              </a:rPr>
              <a:t>Folie</a:t>
            </a:r>
          </a:p>
        </p:txBody>
      </p:sp>
      <p:sp>
        <p:nvSpPr>
          <p:cNvPr id="25" name="Textplatzhalter 15">
            <a:extLst>
              <a:ext uri="{FF2B5EF4-FFF2-40B4-BE49-F238E27FC236}">
                <a16:creationId xmlns:a16="http://schemas.microsoft.com/office/drawing/2014/main" id="{3588FD01-32EB-4CEE-ABCD-D8AB71F0B48B}"/>
              </a:ext>
            </a:extLst>
          </p:cNvPr>
          <p:cNvSpPr txBox="1">
            <a:spLocks/>
          </p:cNvSpPr>
          <p:nvPr userDrawn="1"/>
        </p:nvSpPr>
        <p:spPr>
          <a:xfrm>
            <a:off x="645475" y="4853978"/>
            <a:ext cx="2059200" cy="10800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7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A70A39A-A703-416F-8430-F74CA3E4C550}" type="slidenum">
              <a:rPr lang="de-DE" smtClean="0"/>
              <a:pPr/>
              <a:t>‹Nr.›</a:t>
            </a:fld>
            <a:endParaRPr lang="de-DE"/>
          </a:p>
        </p:txBody>
      </p:sp>
      <p:sp>
        <p:nvSpPr>
          <p:cNvPr id="8" name="Fußzeilenplatzhalter 17">
            <a:extLst>
              <a:ext uri="{FF2B5EF4-FFF2-40B4-BE49-F238E27FC236}">
                <a16:creationId xmlns:a16="http://schemas.microsoft.com/office/drawing/2014/main" id="{A173270D-B49A-4446-9437-42DF753CADEF}"/>
              </a:ext>
            </a:extLst>
          </p:cNvPr>
          <p:cNvSpPr>
            <a:spLocks noGrp="1"/>
          </p:cNvSpPr>
          <p:nvPr>
            <p:ph type="ftr" sz="quarter" idx="3"/>
          </p:nvPr>
        </p:nvSpPr>
        <p:spPr>
          <a:xfrm>
            <a:off x="431993" y="4737278"/>
            <a:ext cx="8280000" cy="82323"/>
          </a:xfrm>
          <a:prstGeom prst="rect">
            <a:avLst/>
          </a:prstGeom>
        </p:spPr>
        <p:txBody>
          <a:bodyPr lIns="0" tIns="0" rIns="0" bIns="0"/>
          <a:lstStyle>
            <a:lvl1pPr>
              <a:defRPr sz="700" b="1">
                <a:solidFill>
                  <a:srgbClr val="FFFFFF"/>
                </a:solidFill>
                <a:latin typeface="Arial" panose="020B0604020202020204" pitchFamily="34" charset="0"/>
                <a:cs typeface="Arial" panose="020B0604020202020204" pitchFamily="34" charset="0"/>
              </a:defRPr>
            </a:lvl1pPr>
          </a:lstStyle>
          <a:p>
            <a:r>
              <a:rPr lang="de-DE"/>
              <a:t>Sitzung der Steuerungsgruppe</a:t>
            </a:r>
          </a:p>
        </p:txBody>
      </p:sp>
    </p:spTree>
    <p:extLst>
      <p:ext uri="{BB962C8B-B14F-4D97-AF65-F5344CB8AC3E}">
        <p14:creationId xmlns:p14="http://schemas.microsoft.com/office/powerpoint/2010/main" val="2646769785"/>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5" y="539517"/>
            <a:ext cx="7370564" cy="450724"/>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5" y="1064072"/>
            <a:ext cx="7370564" cy="359910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ooter Placeholder 4"/>
          <p:cNvSpPr>
            <a:spLocks noGrp="1"/>
          </p:cNvSpPr>
          <p:nvPr>
            <p:ph type="ftr" sz="quarter" idx="3"/>
          </p:nvPr>
        </p:nvSpPr>
        <p:spPr>
          <a:xfrm>
            <a:off x="431993" y="4815806"/>
            <a:ext cx="8280000" cy="82323"/>
          </a:xfrm>
          <a:prstGeom prst="rect">
            <a:avLst/>
          </a:prstGeom>
        </p:spPr>
        <p:txBody>
          <a:bodyPr vert="horz" lIns="0" tIns="0" rIns="0" bIns="0" rtlCol="0" anchor="t" anchorCtr="0"/>
          <a:lstStyle>
            <a:lvl1pPr algn="l">
              <a:lnSpc>
                <a:spcPts val="675"/>
              </a:lnSpc>
              <a:defRPr sz="525" b="1">
                <a:solidFill>
                  <a:schemeClr val="tx1"/>
                </a:solidFill>
              </a:defRPr>
            </a:lvl1pPr>
          </a:lstStyle>
          <a:p>
            <a:r>
              <a:rPr lang="de-DE"/>
              <a:t>Füreinander da. Miteinander stark. </a:t>
            </a:r>
          </a:p>
        </p:txBody>
      </p:sp>
      <p:sp>
        <p:nvSpPr>
          <p:cNvPr id="6" name="Slide Number Placeholder 5"/>
          <p:cNvSpPr>
            <a:spLocks noGrp="1"/>
          </p:cNvSpPr>
          <p:nvPr>
            <p:ph type="sldNum" sz="quarter" idx="4"/>
          </p:nvPr>
        </p:nvSpPr>
        <p:spPr>
          <a:xfrm>
            <a:off x="646737" y="4873420"/>
            <a:ext cx="2057400" cy="108000"/>
          </a:xfrm>
          <a:prstGeom prst="rect">
            <a:avLst/>
          </a:prstGeom>
        </p:spPr>
        <p:txBody>
          <a:bodyPr vert="horz" lIns="0" tIns="0" rIns="0" bIns="0" rtlCol="0" anchor="b" anchorCtr="0"/>
          <a:lstStyle>
            <a:lvl1pPr algn="l">
              <a:lnSpc>
                <a:spcPts val="675"/>
              </a:lnSpc>
              <a:defRPr sz="525">
                <a:solidFill>
                  <a:schemeClr val="tx1"/>
                </a:solidFill>
              </a:defRPr>
            </a:lvl1pPr>
          </a:lstStyle>
          <a:p>
            <a:fld id="{EADB90F9-9C8B-4738-A50E-8F04301A8C13}" type="slidenum">
              <a:rPr lang="de-DE" smtClean="0"/>
              <a:pPr/>
              <a:t>‹Nr.›</a:t>
            </a:fld>
            <a:endParaRPr lang="de-DE"/>
          </a:p>
        </p:txBody>
      </p:sp>
      <p:sp>
        <p:nvSpPr>
          <p:cNvPr id="47" name="Textfeld 46"/>
          <p:cNvSpPr txBox="1"/>
          <p:nvPr userDrawn="1"/>
        </p:nvSpPr>
        <p:spPr>
          <a:xfrm>
            <a:off x="431995" y="4898770"/>
            <a:ext cx="275129" cy="82651"/>
          </a:xfrm>
          <a:prstGeom prst="rect">
            <a:avLst/>
          </a:prstGeom>
          <a:noFill/>
        </p:spPr>
        <p:txBody>
          <a:bodyPr wrap="square" lIns="0" tIns="0" rIns="0" bIns="0" rtlCol="0" anchor="b" anchorCtr="0">
            <a:spAutoFit/>
          </a:bodyPr>
          <a:lstStyle/>
          <a:p>
            <a:pPr>
              <a:lnSpc>
                <a:spcPts val="675"/>
              </a:lnSpc>
            </a:pPr>
            <a:r>
              <a:rPr lang="de-DE" sz="525"/>
              <a:t>Folie</a:t>
            </a:r>
          </a:p>
        </p:txBody>
      </p:sp>
      <p:sp>
        <p:nvSpPr>
          <p:cNvPr id="48" name="Textfeld 47"/>
          <p:cNvSpPr txBox="1"/>
          <p:nvPr userDrawn="1"/>
        </p:nvSpPr>
        <p:spPr>
          <a:xfrm>
            <a:off x="431994" y="161999"/>
            <a:ext cx="1640916" cy="269304"/>
          </a:xfrm>
          <a:prstGeom prst="rect">
            <a:avLst/>
          </a:prstGeom>
          <a:noFill/>
        </p:spPr>
        <p:txBody>
          <a:bodyPr wrap="square" lIns="0" tIns="0" rIns="0" bIns="0" rtlCol="0" anchor="t" anchorCtr="0">
            <a:spAutoFit/>
          </a:bodyPr>
          <a:lstStyle/>
          <a:p>
            <a:pPr>
              <a:lnSpc>
                <a:spcPts val="675"/>
              </a:lnSpc>
            </a:pPr>
            <a:r>
              <a:rPr lang="de-DE" sz="700"/>
              <a:t>DRK-Generalsekretariat</a:t>
            </a:r>
          </a:p>
          <a:p>
            <a:pPr marL="0" marR="0" lvl="0" indent="0" algn="l" defTabSz="685800" rtl="0" eaLnBrk="1" fontAlgn="auto" latinLnBrk="0" hangingPunct="1">
              <a:lnSpc>
                <a:spcPts val="675"/>
              </a:lnSpc>
              <a:spcBef>
                <a:spcPts val="0"/>
              </a:spcBef>
              <a:spcAft>
                <a:spcPts val="0"/>
              </a:spcAft>
              <a:buClrTx/>
              <a:buSzTx/>
              <a:buFontTx/>
              <a:buNone/>
              <a:tabLst/>
              <a:defRPr/>
            </a:pPr>
            <a:r>
              <a:rPr lang="de-DE" sz="700"/>
              <a:t>Strategie / Verbandsentwicklung</a:t>
            </a:r>
          </a:p>
          <a:p>
            <a:pPr>
              <a:lnSpc>
                <a:spcPts val="675"/>
              </a:lnSpc>
            </a:pPr>
            <a:endParaRPr lang="de-DE" sz="700"/>
          </a:p>
        </p:txBody>
      </p:sp>
      <p:pic>
        <p:nvPicPr>
          <p:cNvPr id="7" name="Grafik 6">
            <a:extLst>
              <a:ext uri="{FF2B5EF4-FFF2-40B4-BE49-F238E27FC236}">
                <a16:creationId xmlns:a16="http://schemas.microsoft.com/office/drawing/2014/main" id="{C65CC494-87DF-C4BD-ECAF-78EAD221235B}"/>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150639274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Lst>
  <p:hf hdr="0" dt="0"/>
  <p:txStyles>
    <p:titleStyle>
      <a:lvl1pPr algn="l" defTabSz="685783" rtl="0" eaLnBrk="1" latinLnBrk="0" hangingPunct="1">
        <a:lnSpc>
          <a:spcPts val="2250"/>
        </a:lnSpc>
        <a:spcBef>
          <a:spcPct val="0"/>
        </a:spcBef>
        <a:buNone/>
        <a:defRPr sz="1875" b="1" i="0" kern="1200">
          <a:solidFill>
            <a:schemeClr val="tx2"/>
          </a:solidFill>
          <a:latin typeface="Georgia" panose="02040502050405020303" pitchFamily="18" charset="0"/>
          <a:ea typeface="+mj-ea"/>
          <a:cs typeface="+mj-cs"/>
        </a:defRPr>
      </a:lvl1pPr>
    </p:titleStyle>
    <p:bodyStyle>
      <a:lvl1pPr marL="0" indent="0" algn="l" defTabSz="685783" rtl="0" eaLnBrk="1" latinLnBrk="0" hangingPunct="1">
        <a:lnSpc>
          <a:spcPts val="1500"/>
        </a:lnSpc>
        <a:spcBef>
          <a:spcPts val="0"/>
        </a:spcBef>
        <a:buFont typeface="Arial" panose="020B0604020202020204" pitchFamily="34" charset="0"/>
        <a:buNone/>
        <a:defRPr sz="1200" b="1" kern="1200">
          <a:solidFill>
            <a:schemeClr val="tx2"/>
          </a:solidFill>
          <a:latin typeface="+mn-lt"/>
          <a:ea typeface="+mn-ea"/>
          <a:cs typeface="+mn-cs"/>
        </a:defRPr>
      </a:lvl1pPr>
      <a:lvl2pPr marL="0" indent="0" algn="l" defTabSz="685783" rtl="0" eaLnBrk="1" latinLnBrk="0" hangingPunct="1">
        <a:lnSpc>
          <a:spcPts val="1500"/>
        </a:lnSpc>
        <a:spcBef>
          <a:spcPts val="1500"/>
        </a:spcBef>
        <a:buFont typeface="Arial" panose="020B0604020202020204" pitchFamily="34" charset="0"/>
        <a:buNone/>
        <a:defRPr sz="1200" b="1" kern="1200">
          <a:solidFill>
            <a:schemeClr val="tx1"/>
          </a:solidFill>
          <a:latin typeface="+mn-lt"/>
          <a:ea typeface="+mn-ea"/>
          <a:cs typeface="+mn-cs"/>
        </a:defRPr>
      </a:lvl2pPr>
      <a:lvl3pPr marL="0" indent="0" algn="l" defTabSz="685783" rtl="0" eaLnBrk="1" latinLnBrk="0" hangingPunct="1">
        <a:lnSpc>
          <a:spcPts val="1500"/>
        </a:lnSpc>
        <a:spcBef>
          <a:spcPts val="0"/>
        </a:spcBef>
        <a:buFont typeface="Arial" panose="020B0604020202020204" pitchFamily="34" charset="0"/>
        <a:buNone/>
        <a:defRPr sz="1200" kern="1200">
          <a:solidFill>
            <a:schemeClr val="tx1"/>
          </a:solidFill>
          <a:latin typeface="+mn-lt"/>
          <a:ea typeface="+mn-ea"/>
          <a:cs typeface="+mn-cs"/>
        </a:defRPr>
      </a:lvl3pPr>
      <a:lvl4pPr marL="135000" indent="-135000" algn="l" defTabSz="685783" rtl="0" eaLnBrk="1" latinLnBrk="0" hangingPunct="1">
        <a:lnSpc>
          <a:spcPts val="15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270000" indent="-135000" algn="l" defTabSz="685783" rtl="0" eaLnBrk="1" latinLnBrk="0" hangingPunct="1">
        <a:lnSpc>
          <a:spcPts val="1500"/>
        </a:lnSpc>
        <a:spcBef>
          <a:spcPts val="0"/>
        </a:spcBef>
        <a:buFont typeface="Arial" panose="020B0604020202020204" pitchFamily="34" charset="0"/>
        <a:buChar char="•"/>
        <a:defRPr sz="1200" kern="1200">
          <a:solidFill>
            <a:schemeClr val="tx1"/>
          </a:solidFill>
          <a:latin typeface="+mn-lt"/>
          <a:ea typeface="+mn-ea"/>
          <a:cs typeface="+mn-cs"/>
        </a:defRPr>
      </a:lvl5pPr>
      <a:lvl6pPr marL="405000" indent="-135000" algn="l" defTabSz="685783" rtl="0" eaLnBrk="1" latinLnBrk="0" hangingPunct="1">
        <a:lnSpc>
          <a:spcPts val="1500"/>
        </a:lnSpc>
        <a:spcBef>
          <a:spcPts val="0"/>
        </a:spcBef>
        <a:buFont typeface="Symbol" panose="05050102010706020507" pitchFamily="18" charset="2"/>
        <a:buChar char="-"/>
        <a:defRPr sz="1200" kern="1200">
          <a:solidFill>
            <a:schemeClr val="tx1"/>
          </a:solidFill>
          <a:latin typeface="+mn-lt"/>
          <a:ea typeface="+mn-ea"/>
          <a:cs typeface="+mn-cs"/>
        </a:defRPr>
      </a:lvl6pPr>
      <a:lvl7pPr marL="2228795" indent="-171446" algn="l" defTabSz="685783" rtl="0" eaLnBrk="1" latinLnBrk="0" hangingPunct="1">
        <a:lnSpc>
          <a:spcPts val="1500"/>
        </a:lnSpc>
        <a:spcBef>
          <a:spcPts val="0"/>
        </a:spcBef>
        <a:buFont typeface="Arial" panose="020B0604020202020204" pitchFamily="34" charset="0"/>
        <a:buChar char="•"/>
        <a:defRPr sz="1200" kern="1200">
          <a:solidFill>
            <a:schemeClr val="tx1"/>
          </a:solidFill>
          <a:latin typeface="+mn-lt"/>
          <a:ea typeface="+mn-ea"/>
          <a:cs typeface="+mn-cs"/>
        </a:defRPr>
      </a:lvl7pPr>
      <a:lvl8pPr marL="2571686" indent="-171446" algn="l" defTabSz="685783" rtl="0" eaLnBrk="1" latinLnBrk="0" hangingPunct="1">
        <a:lnSpc>
          <a:spcPts val="1500"/>
        </a:lnSpc>
        <a:spcBef>
          <a:spcPts val="0"/>
        </a:spcBef>
        <a:buFont typeface="Arial" panose="020B0604020202020204" pitchFamily="34" charset="0"/>
        <a:buChar char="•"/>
        <a:defRPr sz="1200" kern="1200">
          <a:solidFill>
            <a:schemeClr val="tx1"/>
          </a:solidFill>
          <a:latin typeface="+mn-lt"/>
          <a:ea typeface="+mn-ea"/>
          <a:cs typeface="+mn-cs"/>
        </a:defRPr>
      </a:lvl8pPr>
      <a:lvl9pPr marL="2914577" indent="-171446" algn="l" defTabSz="685783" rtl="0" eaLnBrk="1" latinLnBrk="0" hangingPunct="1">
        <a:lnSpc>
          <a:spcPts val="15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8" name="Textfeld 47"/>
          <p:cNvSpPr txBox="1"/>
          <p:nvPr userDrawn="1"/>
        </p:nvSpPr>
        <p:spPr>
          <a:xfrm>
            <a:off x="431992" y="215997"/>
            <a:ext cx="1640916" cy="222433"/>
          </a:xfrm>
          <a:prstGeom prst="rect">
            <a:avLst/>
          </a:prstGeom>
          <a:noFill/>
        </p:spPr>
        <p:txBody>
          <a:bodyPr wrap="square" lIns="0" tIns="0" rIns="0" bIns="0" rtlCol="0" anchor="t" anchorCtr="0">
            <a:spAutoFit/>
          </a:bodyPr>
          <a:lstStyle/>
          <a:p>
            <a:pPr>
              <a:lnSpc>
                <a:spcPts val="900"/>
              </a:lnSpc>
            </a:pPr>
            <a:r>
              <a:rPr lang="de-DE" sz="700" dirty="0"/>
              <a:t>DRK-Generalsekretariat</a:t>
            </a:r>
          </a:p>
          <a:p>
            <a:pPr>
              <a:lnSpc>
                <a:spcPts val="900"/>
              </a:lnSpc>
            </a:pPr>
            <a:r>
              <a:rPr lang="de-DE" sz="700" dirty="0"/>
              <a:t>Strategie / Verbandsentwicklung</a:t>
            </a:r>
          </a:p>
        </p:txBody>
      </p:sp>
      <p:pic>
        <p:nvPicPr>
          <p:cNvPr id="49" name="Grafik 4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233983009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5" name="Footer Placeholder 4"/>
          <p:cNvSpPr>
            <a:spLocks noGrp="1"/>
          </p:cNvSpPr>
          <p:nvPr>
            <p:ph type="ftr" sz="quarter" idx="3"/>
          </p:nvPr>
        </p:nvSpPr>
        <p:spPr>
          <a:xfrm>
            <a:off x="431993" y="4737278"/>
            <a:ext cx="8280000" cy="82323"/>
          </a:xfrm>
          <a:prstGeom prst="rect">
            <a:avLst/>
          </a:prstGeom>
        </p:spPr>
        <p:txBody>
          <a:bodyPr vert="horz" lIns="0" tIns="0" rIns="0" bIns="0" rtlCol="0" anchor="t" anchorCtr="0"/>
          <a:lstStyle>
            <a:lvl1pPr algn="l">
              <a:lnSpc>
                <a:spcPts val="900"/>
              </a:lnSpc>
              <a:defRPr sz="700" b="1">
                <a:solidFill>
                  <a:schemeClr val="tx1"/>
                </a:solidFill>
              </a:defRPr>
            </a:lvl1pPr>
          </a:lstStyle>
          <a:p>
            <a:r>
              <a:rPr lang="de-DE" dirty="0"/>
              <a:t>Füreinander da. Miteinander stark.</a:t>
            </a:r>
          </a:p>
        </p:txBody>
      </p:sp>
      <p:sp>
        <p:nvSpPr>
          <p:cNvPr id="6" name="Slide Number Placeholder 5"/>
          <p:cNvSpPr>
            <a:spLocks noGrp="1"/>
          </p:cNvSpPr>
          <p:nvPr>
            <p:ph type="sldNum" sz="quarter" idx="4"/>
          </p:nvPr>
        </p:nvSpPr>
        <p:spPr>
          <a:xfrm>
            <a:off x="647275" y="4845309"/>
            <a:ext cx="2057400" cy="108000"/>
          </a:xfrm>
          <a:prstGeom prst="rect">
            <a:avLst/>
          </a:prstGeom>
        </p:spPr>
        <p:txBody>
          <a:bodyPr vert="horz" lIns="0" tIns="0" rIns="0" bIns="0" rtlCol="0" anchor="b" anchorCtr="0"/>
          <a:lstStyle>
            <a:lvl1pPr algn="l">
              <a:lnSpc>
                <a:spcPts val="900"/>
              </a:lnSpc>
              <a:defRPr sz="700">
                <a:solidFill>
                  <a:schemeClr val="tx1"/>
                </a:solidFill>
              </a:defRPr>
            </a:lvl1pPr>
          </a:lstStyle>
          <a:p>
            <a:fld id="{EADB90F9-9C8B-4738-A50E-8F04301A8C13}" type="slidenum">
              <a:rPr lang="de-DE" smtClean="0"/>
              <a:pPr/>
              <a:t>‹Nr.›</a:t>
            </a:fld>
            <a:endParaRPr lang="de-DE" dirty="0"/>
          </a:p>
        </p:txBody>
      </p:sp>
      <p:sp>
        <p:nvSpPr>
          <p:cNvPr id="47" name="Textfeld 46"/>
          <p:cNvSpPr txBox="1"/>
          <p:nvPr userDrawn="1"/>
        </p:nvSpPr>
        <p:spPr>
          <a:xfrm>
            <a:off x="431993" y="4837893"/>
            <a:ext cx="275129" cy="115416"/>
          </a:xfrm>
          <a:prstGeom prst="rect">
            <a:avLst/>
          </a:prstGeom>
          <a:noFill/>
        </p:spPr>
        <p:txBody>
          <a:bodyPr wrap="square" lIns="0" tIns="0" rIns="0" bIns="0" rtlCol="0" anchor="b" anchorCtr="0">
            <a:spAutoFit/>
          </a:bodyPr>
          <a:lstStyle/>
          <a:p>
            <a:pPr>
              <a:lnSpc>
                <a:spcPts val="900"/>
              </a:lnSpc>
            </a:pPr>
            <a:r>
              <a:rPr lang="de-DE" sz="700" dirty="0"/>
              <a:t>Folie</a:t>
            </a:r>
          </a:p>
        </p:txBody>
      </p:sp>
      <p:sp>
        <p:nvSpPr>
          <p:cNvPr id="48" name="Textfeld 47"/>
          <p:cNvSpPr txBox="1"/>
          <p:nvPr userDrawn="1"/>
        </p:nvSpPr>
        <p:spPr>
          <a:xfrm>
            <a:off x="431993" y="215997"/>
            <a:ext cx="1640916" cy="337849"/>
          </a:xfrm>
          <a:prstGeom prst="rect">
            <a:avLst/>
          </a:prstGeom>
          <a:noFill/>
        </p:spPr>
        <p:txBody>
          <a:bodyPr wrap="square" lIns="0" tIns="0" rIns="0" bIns="0" rtlCol="0" anchor="t" anchorCtr="0">
            <a:spAutoFit/>
          </a:bodyPr>
          <a:lstStyle/>
          <a:p>
            <a:pPr>
              <a:lnSpc>
                <a:spcPts val="900"/>
              </a:lnSpc>
            </a:pPr>
            <a:r>
              <a:rPr lang="de-DE" sz="700" dirty="0"/>
              <a:t>DRK-Generalsekretariat</a:t>
            </a:r>
          </a:p>
          <a:p>
            <a:pPr>
              <a:lnSpc>
                <a:spcPts val="900"/>
              </a:lnSpc>
            </a:pPr>
            <a:r>
              <a:rPr lang="de-DE" sz="700" dirty="0"/>
              <a:t>Strategie / Verbandsentwicklung</a:t>
            </a:r>
          </a:p>
          <a:p>
            <a:pPr>
              <a:lnSpc>
                <a:spcPts val="900"/>
              </a:lnSpc>
            </a:pPr>
            <a:endParaRPr lang="de-DE" sz="700" dirty="0"/>
          </a:p>
        </p:txBody>
      </p:sp>
      <p:pic>
        <p:nvPicPr>
          <p:cNvPr id="49" name="Grafik 4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5882086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ooter Placeholder 4"/>
          <p:cNvSpPr>
            <a:spLocks noGrp="1"/>
          </p:cNvSpPr>
          <p:nvPr>
            <p:ph type="ftr" sz="quarter" idx="3"/>
          </p:nvPr>
        </p:nvSpPr>
        <p:spPr>
          <a:xfrm>
            <a:off x="431993" y="4737278"/>
            <a:ext cx="8280000" cy="82323"/>
          </a:xfrm>
          <a:prstGeom prst="rect">
            <a:avLst/>
          </a:prstGeom>
        </p:spPr>
        <p:txBody>
          <a:bodyPr vert="horz" lIns="0" tIns="0" rIns="0" bIns="0" rtlCol="0" anchor="t" anchorCtr="0"/>
          <a:lstStyle>
            <a:lvl1pPr algn="l">
              <a:lnSpc>
                <a:spcPts val="900"/>
              </a:lnSpc>
              <a:defRPr sz="700" b="1">
                <a:solidFill>
                  <a:schemeClr val="tx1"/>
                </a:solidFill>
              </a:defRPr>
            </a:lvl1pPr>
          </a:lstStyle>
          <a:p>
            <a:r>
              <a:rPr lang="de-DE"/>
              <a:t>Füreinander da. Miteinander stark.</a:t>
            </a:r>
          </a:p>
        </p:txBody>
      </p:sp>
      <p:sp>
        <p:nvSpPr>
          <p:cNvPr id="6" name="Slide Number Placeholder 5"/>
          <p:cNvSpPr>
            <a:spLocks noGrp="1"/>
          </p:cNvSpPr>
          <p:nvPr>
            <p:ph type="sldNum" sz="quarter" idx="4"/>
          </p:nvPr>
        </p:nvSpPr>
        <p:spPr>
          <a:xfrm>
            <a:off x="647275" y="4845309"/>
            <a:ext cx="2057400" cy="108000"/>
          </a:xfrm>
          <a:prstGeom prst="rect">
            <a:avLst/>
          </a:prstGeom>
        </p:spPr>
        <p:txBody>
          <a:bodyPr vert="horz" lIns="0" tIns="0" rIns="0" bIns="0" rtlCol="0" anchor="b" anchorCtr="0"/>
          <a:lstStyle>
            <a:lvl1pPr algn="l">
              <a:lnSpc>
                <a:spcPts val="900"/>
              </a:lnSpc>
              <a:defRPr sz="700">
                <a:solidFill>
                  <a:schemeClr val="tx1"/>
                </a:solidFill>
              </a:defRPr>
            </a:lvl1pPr>
          </a:lstStyle>
          <a:p>
            <a:fld id="{EADB90F9-9C8B-4738-A50E-8F04301A8C13}" type="slidenum">
              <a:rPr lang="de-DE" smtClean="0"/>
              <a:pPr/>
              <a:t>‹Nr.›</a:t>
            </a:fld>
            <a:endParaRPr lang="de-DE"/>
          </a:p>
        </p:txBody>
      </p:sp>
      <p:sp>
        <p:nvSpPr>
          <p:cNvPr id="47" name="Textfeld 46"/>
          <p:cNvSpPr txBox="1"/>
          <p:nvPr userDrawn="1"/>
        </p:nvSpPr>
        <p:spPr>
          <a:xfrm>
            <a:off x="431993" y="4837893"/>
            <a:ext cx="275129" cy="115416"/>
          </a:xfrm>
          <a:prstGeom prst="rect">
            <a:avLst/>
          </a:prstGeom>
          <a:noFill/>
        </p:spPr>
        <p:txBody>
          <a:bodyPr wrap="square" lIns="0" tIns="0" rIns="0" bIns="0" rtlCol="0" anchor="b" anchorCtr="0">
            <a:spAutoFit/>
          </a:bodyPr>
          <a:lstStyle/>
          <a:p>
            <a:pPr>
              <a:lnSpc>
                <a:spcPts val="900"/>
              </a:lnSpc>
            </a:pPr>
            <a:r>
              <a:rPr lang="de-DE" sz="700"/>
              <a:t>Folie</a:t>
            </a:r>
          </a:p>
        </p:txBody>
      </p:sp>
      <p:sp>
        <p:nvSpPr>
          <p:cNvPr id="48" name="Textfeld 47"/>
          <p:cNvSpPr txBox="1"/>
          <p:nvPr userDrawn="1"/>
        </p:nvSpPr>
        <p:spPr>
          <a:xfrm>
            <a:off x="431993" y="215997"/>
            <a:ext cx="1640916" cy="337849"/>
          </a:xfrm>
          <a:prstGeom prst="rect">
            <a:avLst/>
          </a:prstGeom>
          <a:noFill/>
        </p:spPr>
        <p:txBody>
          <a:bodyPr wrap="square" lIns="0" tIns="0" rIns="0" bIns="0" rtlCol="0" anchor="t" anchorCtr="0">
            <a:spAutoFit/>
          </a:bodyPr>
          <a:lstStyle/>
          <a:p>
            <a:pPr>
              <a:lnSpc>
                <a:spcPts val="900"/>
              </a:lnSpc>
            </a:pPr>
            <a:r>
              <a:rPr lang="de-DE" sz="700" dirty="0"/>
              <a:t>DRK-Generalsekretariat</a:t>
            </a:r>
          </a:p>
          <a:p>
            <a:pPr>
              <a:lnSpc>
                <a:spcPts val="900"/>
              </a:lnSpc>
            </a:pPr>
            <a:r>
              <a:rPr lang="de-DE" sz="700" dirty="0"/>
              <a:t>Strategie / Verbandsentwicklung</a:t>
            </a:r>
          </a:p>
          <a:p>
            <a:pPr>
              <a:lnSpc>
                <a:spcPts val="900"/>
              </a:lnSpc>
            </a:pPr>
            <a:endParaRPr lang="de-DE" sz="700" dirty="0"/>
          </a:p>
        </p:txBody>
      </p:sp>
      <p:pic>
        <p:nvPicPr>
          <p:cNvPr id="49" name="Grafik 4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32871709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www.ifrc.org/strategy-203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hyperlink" Target="https://forms.office.com/e/Kd9V2rgbc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hyperlink" Target="https://forms.office.com/e/6hGtNGP7h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orms.office.com/e/Mhfk8r8G0m"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www.drk.de/das-drk/auftrag-ziele-aufgaben-und-selbstverstaendnis-des-drk/drk-strategie-2030/"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s://www.drk.de/das-drk/auftrag-ziele-aufgaben-und-selbstverstaendnis-des-drk/drk-strategie-2030/die-strategietasche/" TargetMode="External"/><Relationship Id="rId5" Type="http://schemas.openxmlformats.org/officeDocument/2006/relationships/hyperlink" Target="http://drk.de/das-drk/auftrag-ziele-aufgaben-und-selbstverstaendnis-des-drk/drk-strategie-2030/lasst-uns-reden-der-drk-strategie-2030-online-stammtisch/" TargetMode="External"/><Relationship Id="rId4" Type="http://schemas.openxmlformats.org/officeDocument/2006/relationships/hyperlink" Target="https://www.drk.de/das-drk/auftrag-ziele-aufgaben-und-selbstverstaendnis-des-drk/drk-strategie-2030/strategie-greifbar-machen-die-erste-podcast-episode-20-minuten-drk-strategie-ist-onlin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slideLayout" Target="../slideLayouts/slideLayout61.xml"/><Relationship Id="rId10" Type="http://schemas.microsoft.com/office/2007/relationships/hdphoto" Target="../media/hdphoto1.wdp"/><Relationship Id="rId4" Type="http://schemas.openxmlformats.org/officeDocument/2006/relationships/tags" Target="../tags/tag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Kleidung, Menschliches Gesicht, Person, Lächeln enthält.&#10;&#10;Automatisch generierte Beschreibung">
            <a:extLst>
              <a:ext uri="{FF2B5EF4-FFF2-40B4-BE49-F238E27FC236}">
                <a16:creationId xmlns:a16="http://schemas.microsoft.com/office/drawing/2014/main" id="{7CFF169D-1BBB-D0BB-A5A8-230B477DB3C0}"/>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6515" b="26515"/>
          <a:stretch>
            <a:fillRect/>
          </a:stretch>
        </p:blipFill>
        <p:spPr/>
      </p:pic>
      <p:sp>
        <p:nvSpPr>
          <p:cNvPr id="4" name="Textplatzhalter 3">
            <a:extLst>
              <a:ext uri="{FF2B5EF4-FFF2-40B4-BE49-F238E27FC236}">
                <a16:creationId xmlns:a16="http://schemas.microsoft.com/office/drawing/2014/main" id="{941D03C9-7E48-97AD-0EEA-4B9A4456A9E9}"/>
              </a:ext>
            </a:extLst>
          </p:cNvPr>
          <p:cNvSpPr>
            <a:spLocks noGrp="1"/>
          </p:cNvSpPr>
          <p:nvPr>
            <p:ph type="body" sz="quarter" idx="14"/>
          </p:nvPr>
        </p:nvSpPr>
        <p:spPr/>
        <p:txBody>
          <a:bodyPr/>
          <a:lstStyle/>
          <a:p>
            <a:r>
              <a:rPr lang="de-DE">
                <a:solidFill>
                  <a:schemeClr val="bg1"/>
                </a:solidFill>
              </a:rPr>
              <a:t>© Willing-Holtz / DRK</a:t>
            </a:r>
          </a:p>
        </p:txBody>
      </p:sp>
      <p:sp>
        <p:nvSpPr>
          <p:cNvPr id="6" name="Untertitel 2">
            <a:extLst>
              <a:ext uri="{FF2B5EF4-FFF2-40B4-BE49-F238E27FC236}">
                <a16:creationId xmlns:a16="http://schemas.microsoft.com/office/drawing/2014/main" id="{9ED4B51E-B0C7-C73F-52AE-CEFE9B9C088E}"/>
              </a:ext>
            </a:extLst>
          </p:cNvPr>
          <p:cNvSpPr>
            <a:spLocks noGrp="1"/>
          </p:cNvSpPr>
          <p:nvPr>
            <p:ph type="subTitle" idx="1"/>
          </p:nvPr>
        </p:nvSpPr>
        <p:spPr>
          <a:xfrm>
            <a:off x="431993" y="3671941"/>
            <a:ext cx="6858000" cy="241598"/>
          </a:xfrm>
        </p:spPr>
        <p:txBody>
          <a:bodyPr/>
          <a:lstStyle/>
          <a:p>
            <a:r>
              <a:rPr lang="de-DE" dirty="0">
                <a:latin typeface="+mn-lt"/>
              </a:rPr>
              <a:t>Füreinander da. Miteinander stark. </a:t>
            </a:r>
          </a:p>
          <a:p>
            <a:endParaRPr lang="de-DE" dirty="0"/>
          </a:p>
        </p:txBody>
      </p:sp>
      <p:sp>
        <p:nvSpPr>
          <p:cNvPr id="7" name="Titel 1">
            <a:extLst>
              <a:ext uri="{FF2B5EF4-FFF2-40B4-BE49-F238E27FC236}">
                <a16:creationId xmlns:a16="http://schemas.microsoft.com/office/drawing/2014/main" id="{748A7987-290C-F442-EBD2-BEFBDFB81815}"/>
              </a:ext>
            </a:extLst>
          </p:cNvPr>
          <p:cNvSpPr>
            <a:spLocks noGrp="1"/>
          </p:cNvSpPr>
          <p:nvPr>
            <p:ph type="ctrTitle"/>
          </p:nvPr>
        </p:nvSpPr>
        <p:spPr>
          <a:xfrm>
            <a:off x="431992" y="3942918"/>
            <a:ext cx="8529128" cy="980976"/>
          </a:xfrm>
        </p:spPr>
        <p:txBody>
          <a:bodyPr/>
          <a:lstStyle/>
          <a:p>
            <a:r>
              <a:rPr lang="de-DE" dirty="0"/>
              <a:t>Die Umsetzung der DRK-Strategie 2030</a:t>
            </a:r>
          </a:p>
        </p:txBody>
      </p:sp>
      <p:sp>
        <p:nvSpPr>
          <p:cNvPr id="9" name="Textplatzhalter 4">
            <a:extLst>
              <a:ext uri="{FF2B5EF4-FFF2-40B4-BE49-F238E27FC236}">
                <a16:creationId xmlns:a16="http://schemas.microsoft.com/office/drawing/2014/main" id="{69213C18-7485-0505-67CC-ADFD58299701}"/>
              </a:ext>
            </a:extLst>
          </p:cNvPr>
          <p:cNvSpPr txBox="1">
            <a:spLocks/>
          </p:cNvSpPr>
          <p:nvPr/>
        </p:nvSpPr>
        <p:spPr>
          <a:xfrm>
            <a:off x="6981786" y="1046162"/>
            <a:ext cx="189845" cy="1472019"/>
          </a:xfrm>
          <a:prstGeom prst="rect">
            <a:avLst/>
          </a:prstGeom>
        </p:spPr>
        <p:txBody>
          <a:bodyPr vert="vert270" lIns="0" tIns="0" rIns="0" bIns="0" rtlCol="0" anchor="b" anchorCtr="0">
            <a:noAutofit/>
          </a:bodyPr>
          <a:lstStyle>
            <a:lvl1pPr marL="0" indent="0" algn="l" defTabSz="685800" rtl="0" eaLnBrk="1" latinLnBrk="0" hangingPunct="1">
              <a:lnSpc>
                <a:spcPts val="900"/>
              </a:lnSpc>
              <a:spcBef>
                <a:spcPts val="0"/>
              </a:spcBef>
              <a:buFont typeface="Arial" panose="020B0604020202020204" pitchFamily="34" charset="0"/>
              <a:buNone/>
              <a:defRPr sz="700" b="0" i="0" kern="1200" baseline="0">
                <a:solidFill>
                  <a:schemeClr val="tx1"/>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a:solidFill>
                <a:schemeClr val="bg1"/>
              </a:solidFill>
            </a:endParaRPr>
          </a:p>
        </p:txBody>
      </p:sp>
    </p:spTree>
    <p:extLst>
      <p:ext uri="{BB962C8B-B14F-4D97-AF65-F5344CB8AC3E}">
        <p14:creationId xmlns:p14="http://schemas.microsoft.com/office/powerpoint/2010/main" val="358912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6529-B311-BA7B-9360-D8E598F5C91B}"/>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AF3599E-0566-1063-C03A-D62BC1E8CCC4}"/>
              </a:ext>
            </a:extLst>
          </p:cNvPr>
          <p:cNvSpPr>
            <a:spLocks noGrp="1"/>
          </p:cNvSpPr>
          <p:nvPr>
            <p:ph type="title"/>
          </p:nvPr>
        </p:nvSpPr>
        <p:spPr/>
        <p:txBody>
          <a:bodyPr/>
          <a:lstStyle/>
          <a:p>
            <a:pPr>
              <a:lnSpc>
                <a:spcPct val="100000"/>
              </a:lnSpc>
            </a:pPr>
            <a:r>
              <a:rPr lang="de-DE" dirty="0">
                <a:latin typeface="Georgia"/>
              </a:rPr>
              <a:t>Die Landesverbände setzen die Strategie angepasst und nach dem eigenen Bedarf um.</a:t>
            </a:r>
            <a:endParaRPr lang="de-DE" dirty="0"/>
          </a:p>
        </p:txBody>
      </p:sp>
      <p:sp>
        <p:nvSpPr>
          <p:cNvPr id="4" name="Fußzeilenplatzhalter 3">
            <a:extLst>
              <a:ext uri="{FF2B5EF4-FFF2-40B4-BE49-F238E27FC236}">
                <a16:creationId xmlns:a16="http://schemas.microsoft.com/office/drawing/2014/main" id="{8DE7B869-5276-F923-9AC5-D94D38D66EB7}"/>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p:txBody>
      </p:sp>
      <p:sp>
        <p:nvSpPr>
          <p:cNvPr id="5" name="Foliennummernplatzhalter 4">
            <a:extLst>
              <a:ext uri="{FF2B5EF4-FFF2-40B4-BE49-F238E27FC236}">
                <a16:creationId xmlns:a16="http://schemas.microsoft.com/office/drawing/2014/main" id="{D490BB6B-621F-39B1-BA93-0AE9006D7244}"/>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10</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 name="Diagramm 1">
            <a:extLst>
              <a:ext uri="{FF2B5EF4-FFF2-40B4-BE49-F238E27FC236}">
                <a16:creationId xmlns:a16="http://schemas.microsoft.com/office/drawing/2014/main" id="{E62C76AA-4A40-A867-64E4-5B12EAC69BDF}"/>
              </a:ext>
            </a:extLst>
          </p:cNvPr>
          <p:cNvGraphicFramePr/>
          <p:nvPr>
            <p:extLst>
              <p:ext uri="{D42A27DB-BD31-4B8C-83A1-F6EECF244321}">
                <p14:modId xmlns:p14="http://schemas.microsoft.com/office/powerpoint/2010/main" val="1505933840"/>
              </p:ext>
            </p:extLst>
          </p:nvPr>
        </p:nvGraphicFramePr>
        <p:xfrm>
          <a:off x="1303372" y="1297724"/>
          <a:ext cx="5730473" cy="343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093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59009-EB96-8DDE-1650-988CFF0C0AF0}"/>
              </a:ext>
            </a:extLst>
          </p:cNvPr>
          <p:cNvSpPr>
            <a:spLocks noGrp="1"/>
          </p:cNvSpPr>
          <p:nvPr>
            <p:ph type="title"/>
          </p:nvPr>
        </p:nvSpPr>
        <p:spPr>
          <a:xfrm>
            <a:off x="431995" y="539517"/>
            <a:ext cx="8279999" cy="450724"/>
          </a:xfrm>
        </p:spPr>
        <p:txBody>
          <a:bodyPr/>
          <a:lstStyle/>
          <a:p>
            <a:r>
              <a:rPr lang="de-DE" dirty="0"/>
              <a:t>Die Landesverbände berichten regelmäßig über strategische Vorhaben in ihrer Gliederung.</a:t>
            </a:r>
          </a:p>
        </p:txBody>
      </p:sp>
      <p:sp>
        <p:nvSpPr>
          <p:cNvPr id="3" name="Inhaltsplatzhalter 2">
            <a:extLst>
              <a:ext uri="{FF2B5EF4-FFF2-40B4-BE49-F238E27FC236}">
                <a16:creationId xmlns:a16="http://schemas.microsoft.com/office/drawing/2014/main" id="{636A30FA-8FF9-BCB8-3260-5D34AC44995C}"/>
              </a:ext>
            </a:extLst>
          </p:cNvPr>
          <p:cNvSpPr>
            <a:spLocks noGrp="1"/>
          </p:cNvSpPr>
          <p:nvPr>
            <p:ph idx="1"/>
          </p:nvPr>
        </p:nvSpPr>
        <p:spPr>
          <a:xfrm>
            <a:off x="371482" y="1504341"/>
            <a:ext cx="4089199" cy="3099642"/>
          </a:xfrm>
        </p:spPr>
        <p:txBody>
          <a:bodyPr/>
          <a:lstStyle/>
          <a:p>
            <a:pPr marL="257175" indent="-257175">
              <a:lnSpc>
                <a:spcPct val="100000"/>
              </a:lnSpc>
              <a:buFont typeface="Arial" panose="020B0604020202020204" pitchFamily="34" charset="0"/>
              <a:buChar char="•"/>
            </a:pPr>
            <a:r>
              <a:rPr lang="de-DE" sz="1200" b="0" dirty="0">
                <a:solidFill>
                  <a:srgbClr val="002D55"/>
                </a:solidFill>
              </a:rPr>
              <a:t>Interviews wurden im Zeitraum 11/24 bis 02/25 durchgeführt</a:t>
            </a:r>
          </a:p>
          <a:p>
            <a:pPr marL="257175" indent="-257175">
              <a:lnSpc>
                <a:spcPct val="100000"/>
              </a:lnSpc>
              <a:buFont typeface="Arial" panose="020B0604020202020204" pitchFamily="34" charset="0"/>
              <a:buChar char="•"/>
            </a:pPr>
            <a:endParaRPr lang="en-US" sz="1200" b="0" dirty="0">
              <a:solidFill>
                <a:srgbClr val="002D55"/>
              </a:solidFill>
            </a:endParaRPr>
          </a:p>
          <a:p>
            <a:pPr marL="257175" indent="-257175">
              <a:lnSpc>
                <a:spcPct val="100000"/>
              </a:lnSpc>
              <a:buFont typeface="Arial" panose="020B0604020202020204" pitchFamily="34" charset="0"/>
              <a:buChar char="•"/>
            </a:pPr>
            <a:r>
              <a:rPr lang="de-DE" sz="1200" b="0" dirty="0">
                <a:solidFill>
                  <a:srgbClr val="002D55"/>
                </a:solidFill>
              </a:rPr>
              <a:t>leitfadengestützte, persönliche Interviews per MS Teams</a:t>
            </a:r>
          </a:p>
          <a:p>
            <a:pPr marL="257175" indent="-257175">
              <a:lnSpc>
                <a:spcPct val="100000"/>
              </a:lnSpc>
              <a:buFont typeface="Arial" panose="020B0604020202020204" pitchFamily="34" charset="0"/>
              <a:buChar char="•"/>
            </a:pPr>
            <a:endParaRPr lang="de-DE" sz="1200" b="0" dirty="0">
              <a:solidFill>
                <a:srgbClr val="002D55"/>
              </a:solidFill>
            </a:endParaRPr>
          </a:p>
          <a:p>
            <a:pPr marL="257175" indent="-257175">
              <a:lnSpc>
                <a:spcPct val="100000"/>
              </a:lnSpc>
              <a:buFont typeface="Arial" panose="020B0604020202020204" pitchFamily="34" charset="0"/>
              <a:buChar char="•"/>
            </a:pPr>
            <a:r>
              <a:rPr lang="de-DE" sz="1200" b="0" dirty="0">
                <a:solidFill>
                  <a:srgbClr val="002D55"/>
                </a:solidFill>
              </a:rPr>
              <a:t>wissenschaftliche Auswertung durch </a:t>
            </a:r>
            <a:r>
              <a:rPr lang="de-DE" sz="1200" b="0" dirty="0" err="1">
                <a:solidFill>
                  <a:srgbClr val="002D55"/>
                </a:solidFill>
              </a:rPr>
              <a:t>Ramboll</a:t>
            </a:r>
            <a:r>
              <a:rPr lang="de-DE" sz="1200" b="0" dirty="0">
                <a:solidFill>
                  <a:srgbClr val="002D55"/>
                </a:solidFill>
              </a:rPr>
              <a:t> (Software </a:t>
            </a:r>
            <a:r>
              <a:rPr lang="de-DE" sz="1200" b="0" dirty="0" err="1">
                <a:solidFill>
                  <a:srgbClr val="002D55"/>
                </a:solidFill>
              </a:rPr>
              <a:t>NVivo</a:t>
            </a:r>
            <a:r>
              <a:rPr lang="de-DE" sz="1200" b="0" dirty="0">
                <a:solidFill>
                  <a:srgbClr val="002D55"/>
                </a:solidFill>
              </a:rPr>
              <a:t>)</a:t>
            </a:r>
          </a:p>
          <a:p>
            <a:pPr marL="257175" indent="-257175">
              <a:lnSpc>
                <a:spcPct val="100000"/>
              </a:lnSpc>
              <a:buFont typeface="Arial" panose="020B0604020202020204" pitchFamily="34" charset="0"/>
              <a:buChar char="•"/>
            </a:pPr>
            <a:endParaRPr lang="de-DE" sz="1200" b="0" dirty="0">
              <a:solidFill>
                <a:srgbClr val="002D55"/>
              </a:solidFill>
            </a:endParaRPr>
          </a:p>
          <a:p>
            <a:pPr marL="257175" indent="-257175">
              <a:lnSpc>
                <a:spcPct val="100000"/>
              </a:lnSpc>
              <a:buFont typeface="Arial" panose="020B0604020202020204" pitchFamily="34" charset="0"/>
              <a:buChar char="•"/>
            </a:pPr>
            <a:r>
              <a:rPr lang="de-DE" sz="1200" b="0" dirty="0">
                <a:solidFill>
                  <a:srgbClr val="002D55"/>
                </a:solidFill>
              </a:rPr>
              <a:t>ergänzende Auswertung um Evaluationsfragen</a:t>
            </a:r>
            <a:r>
              <a:rPr lang="en-US" sz="1200" b="0" dirty="0">
                <a:solidFill>
                  <a:srgbClr val="002D55"/>
                </a:solidFill>
              </a:rPr>
              <a:t> </a:t>
            </a:r>
            <a:r>
              <a:rPr lang="de-DE" sz="1200" b="0" dirty="0">
                <a:solidFill>
                  <a:srgbClr val="002D55"/>
                </a:solidFill>
              </a:rPr>
              <a:t>aus</a:t>
            </a:r>
            <a:r>
              <a:rPr lang="en-US" sz="1200" b="0" dirty="0">
                <a:solidFill>
                  <a:srgbClr val="002D55"/>
                </a:solidFill>
              </a:rPr>
              <a:t> der </a:t>
            </a:r>
            <a:r>
              <a:rPr lang="de-DE" sz="1200" b="0" dirty="0">
                <a:solidFill>
                  <a:srgbClr val="002D55"/>
                </a:solidFill>
              </a:rPr>
              <a:t>Evaluationsmatrix (insbesondere zur Umsetzungsanalyse auf Ebene der Maßnahmen)</a:t>
            </a:r>
          </a:p>
          <a:p>
            <a:pPr marL="257175" indent="-257175">
              <a:lnSpc>
                <a:spcPct val="100000"/>
              </a:lnSpc>
              <a:buFont typeface="Arial" panose="020B0604020202020204" pitchFamily="34" charset="0"/>
              <a:buChar char="•"/>
            </a:pPr>
            <a:endParaRPr lang="de-DE" sz="1200" b="0" dirty="0">
              <a:solidFill>
                <a:srgbClr val="002D55"/>
              </a:solidFill>
            </a:endParaRPr>
          </a:p>
        </p:txBody>
      </p:sp>
      <p:graphicFrame>
        <p:nvGraphicFramePr>
          <p:cNvPr id="7" name="Inhaltsplatzhalter 7">
            <a:extLst>
              <a:ext uri="{FF2B5EF4-FFF2-40B4-BE49-F238E27FC236}">
                <a16:creationId xmlns:a16="http://schemas.microsoft.com/office/drawing/2014/main" id="{2E64FF27-3B7F-EB98-5EF1-80461863223E}"/>
              </a:ext>
            </a:extLst>
          </p:cNvPr>
          <p:cNvGraphicFramePr>
            <a:graphicFrameLocks/>
          </p:cNvGraphicFramePr>
          <p:nvPr>
            <p:extLst>
              <p:ext uri="{D42A27DB-BD31-4B8C-83A1-F6EECF244321}">
                <p14:modId xmlns:p14="http://schemas.microsoft.com/office/powerpoint/2010/main" val="110879053"/>
              </p:ext>
            </p:extLst>
          </p:nvPr>
        </p:nvGraphicFramePr>
        <p:xfrm>
          <a:off x="4683320" y="1504341"/>
          <a:ext cx="3971924" cy="2465225"/>
        </p:xfrm>
        <a:graphic>
          <a:graphicData uri="http://schemas.openxmlformats.org/drawingml/2006/table">
            <a:tbl>
              <a:tblPr/>
              <a:tblGrid>
                <a:gridCol w="1585913">
                  <a:extLst>
                    <a:ext uri="{9D8B030D-6E8A-4147-A177-3AD203B41FA5}">
                      <a16:colId xmlns:a16="http://schemas.microsoft.com/office/drawing/2014/main" val="1709830196"/>
                    </a:ext>
                  </a:extLst>
                </a:gridCol>
                <a:gridCol w="2386011">
                  <a:extLst>
                    <a:ext uri="{9D8B030D-6E8A-4147-A177-3AD203B41FA5}">
                      <a16:colId xmlns:a16="http://schemas.microsoft.com/office/drawing/2014/main" val="2783153667"/>
                    </a:ext>
                  </a:extLst>
                </a:gridCol>
              </a:tblGrid>
              <a:tr h="268100">
                <a:tc>
                  <a:txBody>
                    <a:bodyPr/>
                    <a:lstStyle/>
                    <a:p>
                      <a:pPr algn="ctr" rtl="0" fontAlgn="base"/>
                      <a:r>
                        <a:rPr lang="de-DE" sz="900" b="1" i="0">
                          <a:solidFill>
                            <a:schemeClr val="bg1"/>
                          </a:solidFill>
                          <a:effectLst/>
                          <a:latin typeface="+mn-lt"/>
                        </a:rPr>
                        <a:t>Verband / Gemeinschaft </a:t>
                      </a: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tc>
                  <a:txBody>
                    <a:bodyPr/>
                    <a:lstStyle/>
                    <a:p>
                      <a:pPr algn="ctr" fontAlgn="t"/>
                      <a:r>
                        <a:rPr lang="de-DE" sz="900" b="1">
                          <a:solidFill>
                            <a:schemeClr val="bg1"/>
                          </a:solidFill>
                          <a:effectLst/>
                          <a:latin typeface="+mn-lt"/>
                        </a:rPr>
                        <a:t>Interviewpartner</a:t>
                      </a:r>
                      <a:endParaRPr lang="de-DE" sz="900" b="1" i="0">
                        <a:solidFill>
                          <a:schemeClr val="bg1"/>
                        </a:solidFill>
                        <a:effectLst/>
                        <a:latin typeface="+mn-lt"/>
                      </a:endParaRP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extLst>
                  <a:ext uri="{0D108BD9-81ED-4DB2-BD59-A6C34878D82A}">
                    <a16:rowId xmlns:a16="http://schemas.microsoft.com/office/drawing/2014/main" val="1511841456"/>
                  </a:ext>
                </a:extLst>
              </a:tr>
              <a:tr h="286972">
                <a:tc>
                  <a:txBody>
                    <a:bodyPr/>
                    <a:lstStyle/>
                    <a:p>
                      <a:pPr algn="l" fontAlgn="t"/>
                      <a:endParaRPr lang="de-DE" sz="800">
                        <a:solidFill>
                          <a:schemeClr val="bg1"/>
                        </a:solidFill>
                        <a:effectLst/>
                        <a:latin typeface="+mn-lt"/>
                      </a:endParaRPr>
                    </a:p>
                    <a:p>
                      <a:pPr algn="l" rtl="0" fontAlgn="base"/>
                      <a:r>
                        <a:rPr lang="de-DE" sz="800" b="0" i="0">
                          <a:solidFill>
                            <a:schemeClr val="bg1"/>
                          </a:solidFill>
                          <a:effectLst/>
                          <a:latin typeface="+mn-lt"/>
                        </a:rPr>
                        <a:t>Bergwacht</a:t>
                      </a:r>
                      <a:endParaRPr lang="de-DE" sz="800" b="1" i="0">
                        <a:solidFill>
                          <a:schemeClr val="bg1"/>
                        </a:solidFill>
                        <a:effectLst/>
                        <a:latin typeface="+mn-lt"/>
                      </a:endParaRP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tc>
                  <a:txBody>
                    <a:bodyPr/>
                    <a:lstStyle/>
                    <a:p>
                      <a:pPr algn="ctr" fontAlgn="t"/>
                      <a:r>
                        <a:rPr lang="de-DE" sz="800" b="0" i="0">
                          <a:solidFill>
                            <a:schemeClr val="tx1"/>
                          </a:solidFill>
                          <a:effectLst/>
                          <a:latin typeface="+mn-lt"/>
                        </a:rPr>
                        <a:t>Bundesleiter, Klemens Reindl</a:t>
                      </a: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rgbClr val="F5CBCC"/>
                    </a:solidFill>
                  </a:tcPr>
                </a:tc>
                <a:extLst>
                  <a:ext uri="{0D108BD9-81ED-4DB2-BD59-A6C34878D82A}">
                    <a16:rowId xmlns:a16="http://schemas.microsoft.com/office/drawing/2014/main" val="3301843418"/>
                  </a:ext>
                </a:extLst>
              </a:tr>
              <a:tr h="273885">
                <a:tc>
                  <a:txBody>
                    <a:bodyPr/>
                    <a:lstStyle/>
                    <a:p>
                      <a:pPr algn="l" fontAlgn="t"/>
                      <a:endParaRPr lang="de-DE" sz="800">
                        <a:solidFill>
                          <a:schemeClr val="bg1"/>
                        </a:solidFill>
                        <a:effectLst/>
                        <a:latin typeface="+mn-lt"/>
                      </a:endParaRPr>
                    </a:p>
                    <a:p>
                      <a:pPr algn="l" rtl="0" fontAlgn="base"/>
                      <a:r>
                        <a:rPr lang="de-DE" sz="800" b="0" i="0">
                          <a:solidFill>
                            <a:schemeClr val="bg1"/>
                          </a:solidFill>
                          <a:effectLst/>
                          <a:latin typeface="+mn-lt"/>
                        </a:rPr>
                        <a:t>Verband der Schwesternschaften</a:t>
                      </a:r>
                      <a:endParaRPr lang="de-DE" sz="800" b="1" i="0">
                        <a:solidFill>
                          <a:schemeClr val="bg1"/>
                        </a:solidFill>
                        <a:effectLst/>
                        <a:latin typeface="+mn-lt"/>
                      </a:endParaRP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tc>
                  <a:txBody>
                    <a:bodyPr/>
                    <a:lstStyle/>
                    <a:p>
                      <a:pPr marL="0" marR="0" lvl="0" indent="0" algn="ctr" defTabSz="914377" rtl="0" eaLnBrk="1" fontAlgn="t" latinLnBrk="0" hangingPunct="1">
                        <a:lnSpc>
                          <a:spcPct val="100000"/>
                        </a:lnSpc>
                        <a:spcBef>
                          <a:spcPts val="0"/>
                        </a:spcBef>
                        <a:spcAft>
                          <a:spcPts val="0"/>
                        </a:spcAft>
                        <a:buClrTx/>
                        <a:buSzTx/>
                        <a:buFontTx/>
                        <a:buNone/>
                        <a:tabLst/>
                        <a:defRPr/>
                      </a:pPr>
                      <a:r>
                        <a:rPr lang="de-DE" sz="800" b="0" i="0" dirty="0">
                          <a:solidFill>
                            <a:schemeClr val="tx1"/>
                          </a:solidFill>
                          <a:effectLst/>
                          <a:latin typeface="+mn-lt"/>
                        </a:rPr>
                        <a:t>Verbandsoberin, Cornelia Krause</a:t>
                      </a: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rgbClr val="FAE7E7"/>
                    </a:solidFill>
                  </a:tcPr>
                </a:tc>
                <a:extLst>
                  <a:ext uri="{0D108BD9-81ED-4DB2-BD59-A6C34878D82A}">
                    <a16:rowId xmlns:a16="http://schemas.microsoft.com/office/drawing/2014/main" val="3303066793"/>
                  </a:ext>
                </a:extLst>
              </a:tr>
              <a:tr h="273466">
                <a:tc>
                  <a:txBody>
                    <a:bodyPr/>
                    <a:lstStyle/>
                    <a:p>
                      <a:pPr algn="l" rtl="0" fontAlgn="base"/>
                      <a:r>
                        <a:rPr lang="de-DE" sz="800" b="0" i="0">
                          <a:solidFill>
                            <a:schemeClr val="bg1"/>
                          </a:solidFill>
                          <a:effectLst/>
                          <a:latin typeface="+mn-lt"/>
                        </a:rPr>
                        <a:t>LV Hessen</a:t>
                      </a:r>
                      <a:endParaRPr lang="de-DE" sz="800" b="1" i="0">
                        <a:solidFill>
                          <a:schemeClr val="bg1"/>
                        </a:solidFill>
                        <a:effectLst/>
                        <a:latin typeface="+mn-lt"/>
                      </a:endParaRP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tc>
                  <a:txBody>
                    <a:bodyPr/>
                    <a:lstStyle/>
                    <a:p>
                      <a:pPr marL="0" marR="0" lvl="0" indent="0" algn="ctr" defTabSz="914377" rtl="0" eaLnBrk="1" fontAlgn="t" latinLnBrk="0" hangingPunct="1">
                        <a:lnSpc>
                          <a:spcPct val="100000"/>
                        </a:lnSpc>
                        <a:spcBef>
                          <a:spcPts val="0"/>
                        </a:spcBef>
                        <a:spcAft>
                          <a:spcPts val="0"/>
                        </a:spcAft>
                        <a:buClrTx/>
                        <a:buSzTx/>
                        <a:buFontTx/>
                        <a:buNone/>
                        <a:tabLst/>
                        <a:defRPr/>
                      </a:pPr>
                      <a:r>
                        <a:rPr lang="de-DE" sz="800" b="0" i="0">
                          <a:solidFill>
                            <a:schemeClr val="tx1"/>
                          </a:solidFill>
                          <a:effectLst/>
                          <a:latin typeface="+mn-lt"/>
                        </a:rPr>
                        <a:t>Geschäftsführer, Nils Möller </a:t>
                      </a:r>
                    </a:p>
                    <a:p>
                      <a:pPr marL="0" marR="0" lvl="0" indent="0" algn="ctr" defTabSz="914377" rtl="0" eaLnBrk="1" fontAlgn="t" latinLnBrk="0" hangingPunct="1">
                        <a:lnSpc>
                          <a:spcPct val="100000"/>
                        </a:lnSpc>
                        <a:spcBef>
                          <a:spcPts val="0"/>
                        </a:spcBef>
                        <a:spcAft>
                          <a:spcPts val="0"/>
                        </a:spcAft>
                        <a:buClrTx/>
                        <a:buSzTx/>
                        <a:buFontTx/>
                        <a:buNone/>
                        <a:tabLst/>
                        <a:defRPr/>
                      </a:pPr>
                      <a:r>
                        <a:rPr lang="de-DE" sz="800" b="0" i="0">
                          <a:solidFill>
                            <a:schemeClr val="tx1"/>
                          </a:solidFill>
                          <a:effectLst/>
                          <a:latin typeface="+mn-lt"/>
                        </a:rPr>
                        <a:t>Stellv. Geschäftsführer, Jens Dapper, </a:t>
                      </a: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rgbClr val="F5CBCC"/>
                    </a:solidFill>
                  </a:tcPr>
                </a:tc>
                <a:extLst>
                  <a:ext uri="{0D108BD9-81ED-4DB2-BD59-A6C34878D82A}">
                    <a16:rowId xmlns:a16="http://schemas.microsoft.com/office/drawing/2014/main" val="2317717120"/>
                  </a:ext>
                </a:extLst>
              </a:tr>
              <a:tr h="273466">
                <a:tc>
                  <a:txBody>
                    <a:bodyPr/>
                    <a:lstStyle/>
                    <a:p>
                      <a:pPr algn="l" rtl="0" fontAlgn="base"/>
                      <a:r>
                        <a:rPr lang="de-DE" sz="800" b="0" i="0">
                          <a:solidFill>
                            <a:schemeClr val="bg1"/>
                          </a:solidFill>
                          <a:effectLst/>
                          <a:latin typeface="+mn-lt"/>
                        </a:rPr>
                        <a:t>LV Saarland</a:t>
                      </a:r>
                      <a:endParaRPr lang="de-DE" sz="800" b="1" i="0">
                        <a:solidFill>
                          <a:schemeClr val="bg1"/>
                        </a:solidFill>
                        <a:effectLst/>
                        <a:latin typeface="+mn-lt"/>
                      </a:endParaRP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tc>
                  <a:txBody>
                    <a:bodyPr/>
                    <a:lstStyle/>
                    <a:p>
                      <a:pPr algn="ctr" fontAlgn="t"/>
                      <a:r>
                        <a:rPr lang="de-DE" sz="800">
                          <a:solidFill>
                            <a:schemeClr val="tx1"/>
                          </a:solidFill>
                          <a:effectLst/>
                          <a:latin typeface="+mn-lt"/>
                        </a:rPr>
                        <a:t>Geschäftsführer, Christian Groß</a:t>
                      </a: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rgbClr val="FAE7E7"/>
                    </a:solidFill>
                  </a:tcPr>
                </a:tc>
                <a:extLst>
                  <a:ext uri="{0D108BD9-81ED-4DB2-BD59-A6C34878D82A}">
                    <a16:rowId xmlns:a16="http://schemas.microsoft.com/office/drawing/2014/main" val="2836396599"/>
                  </a:ext>
                </a:extLst>
              </a:tr>
              <a:tr h="273885">
                <a:tc>
                  <a:txBody>
                    <a:bodyPr/>
                    <a:lstStyle/>
                    <a:p>
                      <a:pPr algn="l" fontAlgn="t"/>
                      <a:endParaRPr lang="de-DE" sz="800">
                        <a:solidFill>
                          <a:schemeClr val="bg1"/>
                        </a:solidFill>
                        <a:effectLst/>
                        <a:latin typeface="+mn-lt"/>
                      </a:endParaRPr>
                    </a:p>
                    <a:p>
                      <a:pPr algn="l" rtl="0" fontAlgn="base"/>
                      <a:r>
                        <a:rPr lang="de-DE" sz="800" b="0" i="0">
                          <a:solidFill>
                            <a:schemeClr val="bg1"/>
                          </a:solidFill>
                          <a:effectLst/>
                          <a:latin typeface="+mn-lt"/>
                        </a:rPr>
                        <a:t>LV Nordrhein</a:t>
                      </a:r>
                      <a:endParaRPr lang="de-DE" sz="800" b="1" i="0">
                        <a:solidFill>
                          <a:schemeClr val="bg1"/>
                        </a:solidFill>
                        <a:effectLst/>
                        <a:latin typeface="+mn-lt"/>
                      </a:endParaRP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tc>
                  <a:txBody>
                    <a:bodyPr/>
                    <a:lstStyle/>
                    <a:p>
                      <a:pPr marL="0" marR="0" lvl="0" indent="0" algn="ctr" defTabSz="914377" rtl="0" eaLnBrk="1" fontAlgn="t" latinLnBrk="0" hangingPunct="1">
                        <a:lnSpc>
                          <a:spcPct val="100000"/>
                        </a:lnSpc>
                        <a:spcBef>
                          <a:spcPts val="0"/>
                        </a:spcBef>
                        <a:spcAft>
                          <a:spcPts val="0"/>
                        </a:spcAft>
                        <a:buClrTx/>
                        <a:buSzTx/>
                        <a:buFontTx/>
                        <a:buNone/>
                        <a:tabLst/>
                        <a:defRPr/>
                      </a:pPr>
                      <a:r>
                        <a:rPr lang="de-DE" sz="800" b="0" i="0">
                          <a:solidFill>
                            <a:schemeClr val="tx1"/>
                          </a:solidFill>
                          <a:effectLst/>
                          <a:latin typeface="+mn-lt"/>
                        </a:rPr>
                        <a:t>Vorstand, Florian Kulik</a:t>
                      </a: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rgbClr val="FAE7E7"/>
                    </a:solidFill>
                  </a:tcPr>
                </a:tc>
                <a:extLst>
                  <a:ext uri="{0D108BD9-81ED-4DB2-BD59-A6C34878D82A}">
                    <a16:rowId xmlns:a16="http://schemas.microsoft.com/office/drawing/2014/main" val="3814708274"/>
                  </a:ext>
                </a:extLst>
              </a:tr>
              <a:tr h="273885">
                <a:tc>
                  <a:txBody>
                    <a:bodyPr/>
                    <a:lstStyle/>
                    <a:p>
                      <a:pPr algn="l" fontAlgn="t"/>
                      <a:endParaRPr lang="de-DE" sz="800">
                        <a:solidFill>
                          <a:schemeClr val="bg1"/>
                        </a:solidFill>
                        <a:effectLst/>
                        <a:latin typeface="+mn-lt"/>
                      </a:endParaRPr>
                    </a:p>
                    <a:p>
                      <a:pPr algn="l" rtl="0" fontAlgn="base"/>
                      <a:r>
                        <a:rPr lang="de-DE" sz="800" b="0" i="0">
                          <a:solidFill>
                            <a:schemeClr val="bg1"/>
                          </a:solidFill>
                          <a:effectLst/>
                          <a:latin typeface="+mn-lt"/>
                        </a:rPr>
                        <a:t>LV Schleswig-Holstein</a:t>
                      </a:r>
                      <a:endParaRPr lang="de-DE" sz="800" b="1" i="0">
                        <a:solidFill>
                          <a:schemeClr val="bg1"/>
                        </a:solidFill>
                        <a:effectLst/>
                        <a:latin typeface="+mn-lt"/>
                      </a:endParaRP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tc>
                  <a:txBody>
                    <a:bodyPr/>
                    <a:lstStyle/>
                    <a:p>
                      <a:pPr marL="0" marR="0" lvl="0" indent="0" algn="ctr" defTabSz="914377" rtl="0" eaLnBrk="1" fontAlgn="t" latinLnBrk="0" hangingPunct="1">
                        <a:lnSpc>
                          <a:spcPct val="100000"/>
                        </a:lnSpc>
                        <a:spcBef>
                          <a:spcPts val="0"/>
                        </a:spcBef>
                        <a:spcAft>
                          <a:spcPts val="0"/>
                        </a:spcAft>
                        <a:buClrTx/>
                        <a:buSzTx/>
                        <a:buFontTx/>
                        <a:buNone/>
                        <a:tabLst/>
                        <a:defRPr/>
                      </a:pPr>
                      <a:r>
                        <a:rPr lang="de-DE" sz="800" b="0" i="0">
                          <a:solidFill>
                            <a:schemeClr val="tx1"/>
                          </a:solidFill>
                          <a:effectLst/>
                          <a:latin typeface="+mn-lt"/>
                        </a:rPr>
                        <a:t>Vorstand, Anette Langner</a:t>
                      </a: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rgbClr val="F5CBCC"/>
                    </a:solidFill>
                  </a:tcPr>
                </a:tc>
                <a:extLst>
                  <a:ext uri="{0D108BD9-81ED-4DB2-BD59-A6C34878D82A}">
                    <a16:rowId xmlns:a16="http://schemas.microsoft.com/office/drawing/2014/main" val="1071560678"/>
                  </a:ext>
                </a:extLst>
              </a:tr>
              <a:tr h="268100">
                <a:tc>
                  <a:txBody>
                    <a:bodyPr/>
                    <a:lstStyle/>
                    <a:p>
                      <a:pPr algn="l" rtl="0" fontAlgn="base"/>
                      <a:r>
                        <a:rPr lang="de-DE" sz="800" b="0" i="0">
                          <a:solidFill>
                            <a:schemeClr val="bg1"/>
                          </a:solidFill>
                          <a:effectLst/>
                          <a:latin typeface="+mn-lt"/>
                        </a:rPr>
                        <a:t>LV Baden</a:t>
                      </a:r>
                      <a:endParaRPr lang="de-DE" sz="800" b="1" i="0">
                        <a:solidFill>
                          <a:schemeClr val="bg1"/>
                        </a:solidFill>
                        <a:effectLst/>
                        <a:latin typeface="+mn-lt"/>
                      </a:endParaRP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tc>
                  <a:txBody>
                    <a:bodyPr/>
                    <a:lstStyle/>
                    <a:p>
                      <a:pPr algn="ctr" fontAlgn="t"/>
                      <a:r>
                        <a:rPr lang="de-DE" sz="800">
                          <a:solidFill>
                            <a:schemeClr val="tx1"/>
                          </a:solidFill>
                          <a:effectLst/>
                          <a:latin typeface="+mn-lt"/>
                        </a:rPr>
                        <a:t>Geschäftsführer, Leonard von Hammerstein</a:t>
                      </a: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rgbClr val="FAE7E7"/>
                    </a:solidFill>
                  </a:tcPr>
                </a:tc>
                <a:extLst>
                  <a:ext uri="{0D108BD9-81ED-4DB2-BD59-A6C34878D82A}">
                    <a16:rowId xmlns:a16="http://schemas.microsoft.com/office/drawing/2014/main" val="1673578059"/>
                  </a:ext>
                </a:extLst>
              </a:tr>
              <a:tr h="273466">
                <a:tc>
                  <a:txBody>
                    <a:bodyPr/>
                    <a:lstStyle/>
                    <a:p>
                      <a:pPr algn="l" rtl="0" fontAlgn="base"/>
                      <a:r>
                        <a:rPr lang="de-DE" sz="800" b="0" i="0" dirty="0">
                          <a:solidFill>
                            <a:schemeClr val="bg1"/>
                          </a:solidFill>
                          <a:effectLst/>
                          <a:latin typeface="+mn-lt"/>
                        </a:rPr>
                        <a:t>LV Brandenburg</a:t>
                      </a:r>
                      <a:endParaRPr lang="de-DE" sz="800" b="1" i="0" dirty="0">
                        <a:solidFill>
                          <a:schemeClr val="bg1"/>
                        </a:solidFill>
                        <a:effectLst/>
                        <a:latin typeface="+mn-lt"/>
                      </a:endParaRP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chemeClr val="tx2"/>
                    </a:solidFill>
                  </a:tcPr>
                </a:tc>
                <a:tc>
                  <a:txBody>
                    <a:bodyPr/>
                    <a:lstStyle/>
                    <a:p>
                      <a:pPr marL="0" marR="0" lvl="0" indent="0" algn="ctr" defTabSz="914377" rtl="0" eaLnBrk="1" fontAlgn="t" latinLnBrk="0" hangingPunct="1">
                        <a:lnSpc>
                          <a:spcPct val="100000"/>
                        </a:lnSpc>
                        <a:spcBef>
                          <a:spcPts val="0"/>
                        </a:spcBef>
                        <a:spcAft>
                          <a:spcPts val="0"/>
                        </a:spcAft>
                        <a:buClrTx/>
                        <a:buSzTx/>
                        <a:buFontTx/>
                        <a:buNone/>
                        <a:tabLst/>
                        <a:defRPr/>
                      </a:pPr>
                      <a:r>
                        <a:rPr lang="de-DE" sz="800" b="0" i="0" dirty="0">
                          <a:solidFill>
                            <a:schemeClr val="tx1"/>
                          </a:solidFill>
                          <a:effectLst/>
                          <a:latin typeface="+mn-lt"/>
                        </a:rPr>
                        <a:t>Vorstand, Hubertus Diemer</a:t>
                      </a:r>
                    </a:p>
                  </a:txBody>
                  <a:tcPr marL="22425" marR="22425" marT="11213" marB="11213" anchor="ctr">
                    <a:lnL w="7620" cap="flat" cmpd="sng" algn="ctr">
                      <a:solidFill>
                        <a:srgbClr val="F4B083"/>
                      </a:solidFill>
                      <a:prstDash val="solid"/>
                      <a:round/>
                      <a:headEnd type="none" w="med" len="med"/>
                      <a:tailEnd type="none" w="med" len="med"/>
                    </a:lnL>
                    <a:lnR w="7620" cap="flat" cmpd="sng" algn="ctr">
                      <a:solidFill>
                        <a:srgbClr val="F4B083"/>
                      </a:solidFill>
                      <a:prstDash val="solid"/>
                      <a:round/>
                      <a:headEnd type="none" w="med" len="med"/>
                      <a:tailEnd type="none" w="med" len="med"/>
                    </a:lnR>
                    <a:lnT w="7620" cap="flat" cmpd="sng" algn="ctr">
                      <a:solidFill>
                        <a:srgbClr val="F4B083"/>
                      </a:solidFill>
                      <a:prstDash val="solid"/>
                      <a:round/>
                      <a:headEnd type="none" w="med" len="med"/>
                      <a:tailEnd type="none" w="med" len="med"/>
                    </a:lnT>
                    <a:lnB w="7620" cap="flat" cmpd="sng" algn="ctr">
                      <a:solidFill>
                        <a:srgbClr val="F4B083"/>
                      </a:solidFill>
                      <a:prstDash val="solid"/>
                      <a:round/>
                      <a:headEnd type="none" w="med" len="med"/>
                      <a:tailEnd type="none" w="med" len="med"/>
                    </a:lnB>
                    <a:solidFill>
                      <a:srgbClr val="F5CBCC"/>
                    </a:solidFill>
                  </a:tcPr>
                </a:tc>
                <a:extLst>
                  <a:ext uri="{0D108BD9-81ED-4DB2-BD59-A6C34878D82A}">
                    <a16:rowId xmlns:a16="http://schemas.microsoft.com/office/drawing/2014/main" val="2492437395"/>
                  </a:ext>
                </a:extLst>
              </a:tr>
            </a:tbl>
          </a:graphicData>
        </a:graphic>
      </p:graphicFrame>
      <p:sp>
        <p:nvSpPr>
          <p:cNvPr id="8" name="Foliennummernplatzhalter 4">
            <a:extLst>
              <a:ext uri="{FF2B5EF4-FFF2-40B4-BE49-F238E27FC236}">
                <a16:creationId xmlns:a16="http://schemas.microsoft.com/office/drawing/2014/main" id="{D559E721-1BED-452E-F3EF-5DFAD0C85965}"/>
              </a:ext>
            </a:extLst>
          </p:cNvPr>
          <p:cNvSpPr>
            <a:spLocks noGrp="1"/>
          </p:cNvSpPr>
          <p:nvPr>
            <p:ph type="sldNum" sz="quarter" idx="12"/>
          </p:nvPr>
        </p:nvSpPr>
        <p:spPr>
          <a:xfrm>
            <a:off x="647275" y="4845309"/>
            <a:ext cx="2057400" cy="108000"/>
          </a:xfrm>
        </p:spPr>
        <p:txBody>
          <a:bodyPr/>
          <a:lstStyle/>
          <a:p>
            <a:fld id="{EADB90F9-9C8B-4738-A50E-8F04301A8C13}" type="slidenum">
              <a:rPr lang="de-DE" smtClean="0"/>
              <a:t>11</a:t>
            </a:fld>
            <a:endParaRPr lang="de-DE"/>
          </a:p>
        </p:txBody>
      </p:sp>
      <p:sp>
        <p:nvSpPr>
          <p:cNvPr id="4" name="Fußzeilenplatzhalter 3">
            <a:extLst>
              <a:ext uri="{FF2B5EF4-FFF2-40B4-BE49-F238E27FC236}">
                <a16:creationId xmlns:a16="http://schemas.microsoft.com/office/drawing/2014/main" id="{0085554A-2C3D-52B9-C45D-40797E2920C4}"/>
              </a:ext>
            </a:extLst>
          </p:cNvPr>
          <p:cNvSpPr txBox="1">
            <a:spLocks/>
          </p:cNvSpPr>
          <p:nvPr/>
        </p:nvSpPr>
        <p:spPr>
          <a:xfrm>
            <a:off x="431994" y="4726806"/>
            <a:ext cx="8280000" cy="82323"/>
          </a:xfrm>
          <a:prstGeom prst="rect">
            <a:avLst/>
          </a:prstGeom>
        </p:spPr>
        <p:txBody>
          <a:bodyPr vert="horz" lIns="0" tIns="0" rIns="0" bIns="0" rtlCol="0" anchor="t" anchorCtr="0"/>
          <a:lstStyle>
            <a:defPPr>
              <a:defRPr lang="de-DE"/>
            </a:defPPr>
            <a:lvl1pPr marL="0" algn="l" defTabSz="685800" rtl="0" eaLnBrk="1" latinLnBrk="0" hangingPunct="1">
              <a:lnSpc>
                <a:spcPts val="900"/>
              </a:lnSpc>
              <a:defRPr sz="7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de-DE" dirty="0">
                <a:solidFill>
                  <a:prstClr val="black"/>
                </a:solidFill>
                <a:latin typeface="Arial"/>
              </a:rPr>
              <a:t>Füreinander da. Miteinander stark.</a:t>
            </a:r>
          </a:p>
        </p:txBody>
      </p:sp>
    </p:spTree>
    <p:extLst>
      <p:ext uri="{BB962C8B-B14F-4D97-AF65-F5344CB8AC3E}">
        <p14:creationId xmlns:p14="http://schemas.microsoft.com/office/powerpoint/2010/main" val="366490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DE92-A1D5-B5DD-3FC6-D2BFF2C52A59}"/>
            </a:ext>
          </a:extLst>
        </p:cNvPr>
        <p:cNvGrpSpPr/>
        <p:nvPr/>
      </p:nvGrpSpPr>
      <p:grpSpPr>
        <a:xfrm>
          <a:off x="0" y="0"/>
          <a:ext cx="0" cy="0"/>
          <a:chOff x="0" y="0"/>
          <a:chExt cx="0" cy="0"/>
        </a:xfrm>
      </p:grpSpPr>
      <p:pic>
        <p:nvPicPr>
          <p:cNvPr id="7" name="Bildplatzhalter 6" descr="Ein Bild, das Text, Computer, computer, Tablet enthält.&#10;&#10;Automatisch generierte Beschreibung">
            <a:extLst>
              <a:ext uri="{FF2B5EF4-FFF2-40B4-BE49-F238E27FC236}">
                <a16:creationId xmlns:a16="http://schemas.microsoft.com/office/drawing/2014/main" id="{2CF49DEE-AF6C-3491-A50F-53A36BE4EB5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12" b="8712"/>
          <a:stretch>
            <a:fillRect/>
          </a:stretch>
        </p:blipFill>
        <p:spPr/>
      </p:pic>
      <p:sp>
        <p:nvSpPr>
          <p:cNvPr id="3" name="Untertitel 2">
            <a:extLst>
              <a:ext uri="{FF2B5EF4-FFF2-40B4-BE49-F238E27FC236}">
                <a16:creationId xmlns:a16="http://schemas.microsoft.com/office/drawing/2014/main" id="{4B2BCDB1-8ACC-EB06-1986-68E773AFF0EF}"/>
              </a:ext>
            </a:extLst>
          </p:cNvPr>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DRK-Strategie 2030</a:t>
            </a:r>
          </a:p>
          <a:p>
            <a:endParaRPr lang="de-DE" dirty="0">
              <a:latin typeface="Arial" panose="020B0604020202020204" pitchFamily="34" charset="0"/>
              <a:cs typeface="Arial" panose="020B0604020202020204" pitchFamily="34" charset="0"/>
            </a:endParaRPr>
          </a:p>
        </p:txBody>
      </p:sp>
      <p:sp>
        <p:nvSpPr>
          <p:cNvPr id="4" name="Textplatzhalter 3">
            <a:extLst>
              <a:ext uri="{FF2B5EF4-FFF2-40B4-BE49-F238E27FC236}">
                <a16:creationId xmlns:a16="http://schemas.microsoft.com/office/drawing/2014/main" id="{7FA2A59B-0B0C-859B-8BC0-773760BD6E45}"/>
              </a:ext>
            </a:extLst>
          </p:cNvPr>
          <p:cNvSpPr>
            <a:spLocks noGrp="1"/>
          </p:cNvSpPr>
          <p:nvPr>
            <p:ph type="body" sz="quarter" idx="14"/>
          </p:nvPr>
        </p:nvSpPr>
        <p:spPr>
          <a:xfrm>
            <a:off x="8420100" y="863986"/>
            <a:ext cx="183762" cy="2484002"/>
          </a:xfrm>
        </p:spPr>
        <p:txBody>
          <a:bodyPr/>
          <a:lstStyle/>
          <a:p>
            <a:endParaRPr lang="de-DE"/>
          </a:p>
        </p:txBody>
      </p:sp>
      <p:sp>
        <p:nvSpPr>
          <p:cNvPr id="5" name="Titel 4">
            <a:extLst>
              <a:ext uri="{FF2B5EF4-FFF2-40B4-BE49-F238E27FC236}">
                <a16:creationId xmlns:a16="http://schemas.microsoft.com/office/drawing/2014/main" id="{B40FA300-1E18-46BF-919C-B8B7FC1AAA36}"/>
              </a:ext>
            </a:extLst>
          </p:cNvPr>
          <p:cNvSpPr>
            <a:spLocks noGrp="1"/>
          </p:cNvSpPr>
          <p:nvPr>
            <p:ph type="ctrTitle"/>
          </p:nvPr>
        </p:nvSpPr>
        <p:spPr/>
        <p:txBody>
          <a:bodyPr/>
          <a:lstStyle/>
          <a:p>
            <a:r>
              <a:rPr lang="de-DE" dirty="0"/>
              <a:t>Strategie-Schwerpunkt 2025 - 2027</a:t>
            </a:r>
          </a:p>
        </p:txBody>
      </p:sp>
    </p:spTree>
    <p:extLst>
      <p:ext uri="{BB962C8B-B14F-4D97-AF65-F5344CB8AC3E}">
        <p14:creationId xmlns:p14="http://schemas.microsoft.com/office/powerpoint/2010/main" val="390045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65CF1F7-B448-9A98-1758-843C6EE544C8}"/>
              </a:ext>
            </a:extLst>
          </p:cNvPr>
          <p:cNvSpPr>
            <a:spLocks noGrp="1"/>
          </p:cNvSpPr>
          <p:nvPr>
            <p:ph type="title"/>
          </p:nvPr>
        </p:nvSpPr>
        <p:spPr/>
        <p:txBody>
          <a:bodyPr/>
          <a:lstStyle/>
          <a:p>
            <a:r>
              <a:rPr lang="de-DE" sz="2000" dirty="0"/>
              <a:t>Für die Strategieumsetzung ab 2025 rücken weitere Ziele in den Fokus der Bearbeitung.</a:t>
            </a:r>
            <a:endParaRPr lang="de-DE" dirty="0"/>
          </a:p>
        </p:txBody>
      </p:sp>
      <p:sp>
        <p:nvSpPr>
          <p:cNvPr id="4" name="Fußzeilenplatzhalter 3">
            <a:extLst>
              <a:ext uri="{FF2B5EF4-FFF2-40B4-BE49-F238E27FC236}">
                <a16:creationId xmlns:a16="http://schemas.microsoft.com/office/drawing/2014/main" id="{9EBE25DB-3558-62F7-532A-16ED84BC4214}"/>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a:ln>
                  <a:noFill/>
                </a:ln>
                <a:solidFill>
                  <a:prstClr val="black"/>
                </a:solidFill>
                <a:effectLst/>
                <a:uLnTx/>
                <a:uFillTx/>
                <a:latin typeface="Arial"/>
                <a:ea typeface="+mn-ea"/>
                <a:cs typeface="+mn-cs"/>
              </a:rPr>
              <a:t> </a:t>
            </a:r>
          </a:p>
        </p:txBody>
      </p:sp>
      <p:sp>
        <p:nvSpPr>
          <p:cNvPr id="5" name="Foliennummernplatzhalter 4">
            <a:extLst>
              <a:ext uri="{FF2B5EF4-FFF2-40B4-BE49-F238E27FC236}">
                <a16:creationId xmlns:a16="http://schemas.microsoft.com/office/drawing/2014/main" id="{75E6D111-8F5F-6023-8652-1C5413BEE45D}"/>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13</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grpSp>
        <p:nvGrpSpPr>
          <p:cNvPr id="10" name="Gruppieren 9">
            <a:extLst>
              <a:ext uri="{FF2B5EF4-FFF2-40B4-BE49-F238E27FC236}">
                <a16:creationId xmlns:a16="http://schemas.microsoft.com/office/drawing/2014/main" id="{2C2C2F1B-C08F-C595-8B63-39349D7BCD7F}"/>
              </a:ext>
            </a:extLst>
          </p:cNvPr>
          <p:cNvGrpSpPr/>
          <p:nvPr/>
        </p:nvGrpSpPr>
        <p:grpSpPr>
          <a:xfrm>
            <a:off x="431626" y="3045723"/>
            <a:ext cx="8280709" cy="397987"/>
            <a:chOff x="431626" y="3045723"/>
            <a:chExt cx="8280709" cy="397987"/>
          </a:xfrm>
        </p:grpSpPr>
        <p:sp>
          <p:nvSpPr>
            <p:cNvPr id="11" name="Rechteck 10">
              <a:extLst>
                <a:ext uri="{FF2B5EF4-FFF2-40B4-BE49-F238E27FC236}">
                  <a16:creationId xmlns:a16="http://schemas.microsoft.com/office/drawing/2014/main" id="{85D217AE-BBF1-E58A-A030-25EF49035D64}"/>
                </a:ext>
              </a:extLst>
            </p:cNvPr>
            <p:cNvSpPr/>
            <p:nvPr/>
          </p:nvSpPr>
          <p:spPr>
            <a:xfrm>
              <a:off x="968946" y="3071981"/>
              <a:ext cx="7743389" cy="34137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Als offene Gemeinschaft von Helfenden gestalten wir ein friedliches und lebenswertes Miteinander aller Menschen mit.</a:t>
              </a:r>
            </a:p>
          </p:txBody>
        </p:sp>
        <p:sp>
          <p:nvSpPr>
            <p:cNvPr id="24" name="Rechteck 23">
              <a:extLst>
                <a:ext uri="{FF2B5EF4-FFF2-40B4-BE49-F238E27FC236}">
                  <a16:creationId xmlns:a16="http://schemas.microsoft.com/office/drawing/2014/main" id="{989D0FC2-A3C3-50FC-8C8C-3CBA01206D3E}"/>
                </a:ext>
              </a:extLst>
            </p:cNvPr>
            <p:cNvSpPr/>
            <p:nvPr/>
          </p:nvSpPr>
          <p:spPr>
            <a:xfrm rot="16200000">
              <a:off x="430926" y="3046423"/>
              <a:ext cx="397987" cy="396587"/>
            </a:xfrm>
            <a:prstGeom prst="rect">
              <a:avLst/>
            </a:prstGeom>
            <a:no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Vision</a:t>
              </a:r>
              <a:endParaRPr kumimoji="0" lang="de-DE" sz="10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 name="Gruppieren 1">
            <a:extLst>
              <a:ext uri="{FF2B5EF4-FFF2-40B4-BE49-F238E27FC236}">
                <a16:creationId xmlns:a16="http://schemas.microsoft.com/office/drawing/2014/main" id="{407F87D3-75B1-A8C0-AC30-339DEBA03759}"/>
              </a:ext>
            </a:extLst>
          </p:cNvPr>
          <p:cNvGrpSpPr/>
          <p:nvPr/>
        </p:nvGrpSpPr>
        <p:grpSpPr>
          <a:xfrm>
            <a:off x="428391" y="2576648"/>
            <a:ext cx="8274681" cy="434265"/>
            <a:chOff x="437311" y="2842929"/>
            <a:chExt cx="8274681" cy="434265"/>
          </a:xfrm>
        </p:grpSpPr>
        <p:sp>
          <p:nvSpPr>
            <p:cNvPr id="12" name="Rechteck 11">
              <a:extLst>
                <a:ext uri="{FF2B5EF4-FFF2-40B4-BE49-F238E27FC236}">
                  <a16:creationId xmlns:a16="http://schemas.microsoft.com/office/drawing/2014/main" id="{4DB786B8-7203-F000-D3B0-EF691140CC3E}"/>
                </a:ext>
              </a:extLst>
            </p:cNvPr>
            <p:cNvSpPr/>
            <p:nvPr/>
          </p:nvSpPr>
          <p:spPr>
            <a:xfrm>
              <a:off x="967124" y="2843102"/>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sind uns im DRK unserer Mission bewusst, leben sie und tragen sie nach außen. </a:t>
              </a:r>
            </a:p>
          </p:txBody>
        </p:sp>
        <p:sp>
          <p:nvSpPr>
            <p:cNvPr id="13" name="Rechteck 12">
              <a:extLst>
                <a:ext uri="{FF2B5EF4-FFF2-40B4-BE49-F238E27FC236}">
                  <a16:creationId xmlns:a16="http://schemas.microsoft.com/office/drawing/2014/main" id="{BA1C5C81-7E3A-240F-D35B-67CB8950FD4C}"/>
                </a:ext>
              </a:extLst>
            </p:cNvPr>
            <p:cNvSpPr/>
            <p:nvPr/>
          </p:nvSpPr>
          <p:spPr>
            <a:xfrm>
              <a:off x="3664913" y="2842929"/>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nutzen unsere Stärken, entwickeln uns weiter und gestalten im Dialog eine nachhaltige Zukunft.</a:t>
              </a:r>
            </a:p>
          </p:txBody>
        </p:sp>
        <p:sp>
          <p:nvSpPr>
            <p:cNvPr id="14" name="Rechteck 13">
              <a:extLst>
                <a:ext uri="{FF2B5EF4-FFF2-40B4-BE49-F238E27FC236}">
                  <a16:creationId xmlns:a16="http://schemas.microsoft.com/office/drawing/2014/main" id="{F5AAEB28-84AB-4A92-6449-3A67CD52614B}"/>
                </a:ext>
              </a:extLst>
            </p:cNvPr>
            <p:cNvSpPr/>
            <p:nvPr/>
          </p:nvSpPr>
          <p:spPr>
            <a:xfrm>
              <a:off x="6362701" y="2842930"/>
              <a:ext cx="2349291" cy="434091"/>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bilden eine vielfältige und offene Gemeinschaft, begegnen uns auf Augenhöhe und wirken in Kooperationen und Netzwerken.</a:t>
              </a:r>
            </a:p>
          </p:txBody>
        </p:sp>
        <p:sp>
          <p:nvSpPr>
            <p:cNvPr id="25" name="Rechteck 24">
              <a:extLst>
                <a:ext uri="{FF2B5EF4-FFF2-40B4-BE49-F238E27FC236}">
                  <a16:creationId xmlns:a16="http://schemas.microsoft.com/office/drawing/2014/main" id="{DE7A6208-FFFE-D29E-7883-5F991ECA79B4}"/>
                </a:ext>
              </a:extLst>
            </p:cNvPr>
            <p:cNvSpPr/>
            <p:nvPr/>
          </p:nvSpPr>
          <p:spPr>
            <a:xfrm rot="16200000">
              <a:off x="429905" y="2861854"/>
              <a:ext cx="411399" cy="396587"/>
            </a:xfrm>
            <a:prstGeom prst="rect">
              <a:avLst/>
            </a:prstGeom>
            <a:noFill/>
            <a:ln w="19050">
              <a:solidFill>
                <a:srgbClr val="698CAF"/>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prstClr val="black"/>
                  </a:solidFill>
                  <a:effectLst/>
                  <a:uLnTx/>
                  <a:uFillTx/>
                  <a:latin typeface="Arial"/>
                  <a:ea typeface="+mn-ea"/>
                  <a:cs typeface="+mn-cs"/>
                </a:rPr>
                <a:t>Ziele</a:t>
              </a:r>
            </a:p>
          </p:txBody>
        </p:sp>
      </p:grpSp>
      <p:grpSp>
        <p:nvGrpSpPr>
          <p:cNvPr id="7" name="Gruppieren 6">
            <a:extLst>
              <a:ext uri="{FF2B5EF4-FFF2-40B4-BE49-F238E27FC236}">
                <a16:creationId xmlns:a16="http://schemas.microsoft.com/office/drawing/2014/main" id="{9BE53199-3BA7-1F39-90E3-E01BDE5B2A88}"/>
              </a:ext>
            </a:extLst>
          </p:cNvPr>
          <p:cNvGrpSpPr/>
          <p:nvPr/>
        </p:nvGrpSpPr>
        <p:grpSpPr>
          <a:xfrm>
            <a:off x="430908" y="3494865"/>
            <a:ext cx="8282167" cy="477585"/>
            <a:chOff x="428391" y="1887634"/>
            <a:chExt cx="8282167" cy="477585"/>
          </a:xfrm>
        </p:grpSpPr>
        <p:sp>
          <p:nvSpPr>
            <p:cNvPr id="36" name="Rechteck 35">
              <a:extLst>
                <a:ext uri="{FF2B5EF4-FFF2-40B4-BE49-F238E27FC236}">
                  <a16:creationId xmlns:a16="http://schemas.microsoft.com/office/drawing/2014/main" id="{559630A7-2415-07E3-D098-773270E04A49}"/>
                </a:ext>
              </a:extLst>
            </p:cNvPr>
            <p:cNvSpPr/>
            <p:nvPr/>
          </p:nvSpPr>
          <p:spPr>
            <a:xfrm>
              <a:off x="965691" y="1887634"/>
              <a:ext cx="7744867" cy="468756"/>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a:ea typeface="+mn-ea"/>
                  <a:cs typeface="+mn-cs"/>
                </a:rPr>
                <a:t>Wir vom Roten Kreuz sind Teil einer weltweiten Gemeinschaft von Menschen in der internationalen Rotkreuz und Rothalbmondbewegung, die Opfern von Konflikten und Katastrophen sowie anderen hilfsbedürftigen Menschen unterschiedslos Hilfe gewährt, allein nach dem Maß ihrer Not. Im Zeichen der Menschlichkeit setzen wir uns für das Leben, die Gesundheit, das Wohlergehen, den Schutz, das friedliche Zusammenleben und die Würde aller Menschen ein.</a:t>
              </a:r>
            </a:p>
          </p:txBody>
        </p:sp>
        <p:sp>
          <p:nvSpPr>
            <p:cNvPr id="37" name="Rechteck 36">
              <a:extLst>
                <a:ext uri="{FF2B5EF4-FFF2-40B4-BE49-F238E27FC236}">
                  <a16:creationId xmlns:a16="http://schemas.microsoft.com/office/drawing/2014/main" id="{2370ACCA-7CDB-1205-63BF-BB8AF926041B}"/>
                </a:ext>
              </a:extLst>
            </p:cNvPr>
            <p:cNvSpPr/>
            <p:nvPr/>
          </p:nvSpPr>
          <p:spPr>
            <a:xfrm rot="16200000">
              <a:off x="392190" y="1932430"/>
              <a:ext cx="468990" cy="396587"/>
            </a:xfrm>
            <a:prstGeom prst="rect">
              <a:avLst/>
            </a:prstGeom>
            <a:noFill/>
            <a:ln w="28575">
              <a:solidFill>
                <a:srgbClr val="002D55"/>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Mission</a:t>
              </a:r>
            </a:p>
          </p:txBody>
        </p:sp>
      </p:grpSp>
      <p:grpSp>
        <p:nvGrpSpPr>
          <p:cNvPr id="38" name="Gruppieren 37">
            <a:extLst>
              <a:ext uri="{FF2B5EF4-FFF2-40B4-BE49-F238E27FC236}">
                <a16:creationId xmlns:a16="http://schemas.microsoft.com/office/drawing/2014/main" id="{0E7F65E0-962E-A41E-C4B2-EA2196EC84C9}"/>
              </a:ext>
            </a:extLst>
          </p:cNvPr>
          <p:cNvGrpSpPr/>
          <p:nvPr/>
        </p:nvGrpSpPr>
        <p:grpSpPr>
          <a:xfrm>
            <a:off x="428389" y="1520783"/>
            <a:ext cx="8274683" cy="1009800"/>
            <a:chOff x="428389" y="1520783"/>
            <a:chExt cx="8274683" cy="1009800"/>
          </a:xfrm>
        </p:grpSpPr>
        <p:sp>
          <p:nvSpPr>
            <p:cNvPr id="15" name="Rechteck 14">
              <a:extLst>
                <a:ext uri="{FF2B5EF4-FFF2-40B4-BE49-F238E27FC236}">
                  <a16:creationId xmlns:a16="http://schemas.microsoft.com/office/drawing/2014/main" id="{AB55ED7E-A745-A24B-917C-CE304D21FFC8}"/>
                </a:ext>
              </a:extLst>
            </p:cNvPr>
            <p:cNvSpPr/>
            <p:nvPr/>
          </p:nvSpPr>
          <p:spPr>
            <a:xfrm>
              <a:off x="958738" y="1520783"/>
              <a:ext cx="2348223" cy="3941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Alle im DRK begeistern sich für die Organisation und kennen die Rotkreuzgrundsätze sowie die Aufgaben und den Mehrwert des DRK für die Gesellschaft. </a:t>
              </a:r>
            </a:p>
          </p:txBody>
        </p:sp>
        <p:sp>
          <p:nvSpPr>
            <p:cNvPr id="16" name="Rechteck 15">
              <a:extLst>
                <a:ext uri="{FF2B5EF4-FFF2-40B4-BE49-F238E27FC236}">
                  <a16:creationId xmlns:a16="http://schemas.microsoft.com/office/drawing/2014/main" id="{640E4377-EAF3-E181-9573-B2478B62A1A6}"/>
                </a:ext>
              </a:extLst>
            </p:cNvPr>
            <p:cNvSpPr/>
            <p:nvPr/>
          </p:nvSpPr>
          <p:spPr>
            <a:xfrm>
              <a:off x="958204" y="1941391"/>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Alle Menschen in Deutschland kennen die Aufgabe des DRK und wissen, wie es arbeitet. </a:t>
              </a:r>
            </a:p>
          </p:txBody>
        </p:sp>
        <p:sp>
          <p:nvSpPr>
            <p:cNvPr id="17" name="Rechteck 16">
              <a:extLst>
                <a:ext uri="{FF2B5EF4-FFF2-40B4-BE49-F238E27FC236}">
                  <a16:creationId xmlns:a16="http://schemas.microsoft.com/office/drawing/2014/main" id="{C9A8CEA0-FCB7-8711-629F-E230CCA619D7}"/>
                </a:ext>
              </a:extLst>
            </p:cNvPr>
            <p:cNvSpPr/>
            <p:nvPr/>
          </p:nvSpPr>
          <p:spPr>
            <a:xfrm>
              <a:off x="958204" y="2246550"/>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DRK mobilisiert Menschen und Ressourcen für die langfristig gesicherte Erfüllung seines Auftrags. </a:t>
              </a:r>
            </a:p>
          </p:txBody>
        </p:sp>
        <p:sp>
          <p:nvSpPr>
            <p:cNvPr id="18" name="Rechteck 17">
              <a:extLst>
                <a:ext uri="{FF2B5EF4-FFF2-40B4-BE49-F238E27FC236}">
                  <a16:creationId xmlns:a16="http://schemas.microsoft.com/office/drawing/2014/main" id="{7EA828BC-580D-B5AD-0827-75E9B14571B3}"/>
                </a:ext>
              </a:extLst>
            </p:cNvPr>
            <p:cNvSpPr/>
            <p:nvPr/>
          </p:nvSpPr>
          <p:spPr>
            <a:xfrm>
              <a:off x="3655993" y="1520784"/>
              <a:ext cx="2348223" cy="3394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Die Organisationskultur, Struktur und Prozesse sind so ausgerichtet, dass das DRK Herausforderungen meistern und Veränderung gestalten kann.</a:t>
              </a:r>
            </a:p>
          </p:txBody>
        </p:sp>
        <p:sp>
          <p:nvSpPr>
            <p:cNvPr id="19" name="Rechteck 18">
              <a:extLst>
                <a:ext uri="{FF2B5EF4-FFF2-40B4-BE49-F238E27FC236}">
                  <a16:creationId xmlns:a16="http://schemas.microsoft.com/office/drawing/2014/main" id="{D8D86E88-8B94-050C-3A7D-564218953397}"/>
                </a:ext>
              </a:extLst>
            </p:cNvPr>
            <p:cNvSpPr/>
            <p:nvPr/>
          </p:nvSpPr>
          <p:spPr>
            <a:xfrm>
              <a:off x="3655993" y="1880904"/>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gesamte DRK agiert nachhaltig und wirkt damit langfristig nach innen und außen. </a:t>
              </a:r>
            </a:p>
          </p:txBody>
        </p:sp>
        <p:sp>
          <p:nvSpPr>
            <p:cNvPr id="20" name="Rechteck 19">
              <a:extLst>
                <a:ext uri="{FF2B5EF4-FFF2-40B4-BE49-F238E27FC236}">
                  <a16:creationId xmlns:a16="http://schemas.microsoft.com/office/drawing/2014/main" id="{DE2B5932-1C76-A44D-8203-55177D6F8C81}"/>
                </a:ext>
              </a:extLst>
            </p:cNvPr>
            <p:cNvSpPr/>
            <p:nvPr/>
          </p:nvSpPr>
          <p:spPr>
            <a:xfrm>
              <a:off x="3655993" y="2188124"/>
              <a:ext cx="2348223" cy="34245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Wissen und Erfahrungen werden offen und weit geteilt und unterstützen so die konstante Weiterentwicklung der Organisation. </a:t>
              </a:r>
            </a:p>
          </p:txBody>
        </p:sp>
        <p:sp>
          <p:nvSpPr>
            <p:cNvPr id="21" name="Rechteck 20">
              <a:extLst>
                <a:ext uri="{FF2B5EF4-FFF2-40B4-BE49-F238E27FC236}">
                  <a16:creationId xmlns:a16="http://schemas.microsoft.com/office/drawing/2014/main" id="{D50C57DD-EC20-BB1D-534B-F63FA6F68CBC}"/>
                </a:ext>
              </a:extLst>
            </p:cNvPr>
            <p:cNvSpPr/>
            <p:nvPr/>
          </p:nvSpPr>
          <p:spPr>
            <a:xfrm>
              <a:off x="6353781" y="1520783"/>
              <a:ext cx="2349291" cy="3601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Im DRK sind Zusammenarbeit, Miteinander und Leitung von Transparenz, Wertschätzung und vorurteilsfreier Begegnung geprägt. </a:t>
              </a:r>
            </a:p>
          </p:txBody>
        </p:sp>
        <p:sp>
          <p:nvSpPr>
            <p:cNvPr id="22" name="Rechteck 21">
              <a:extLst>
                <a:ext uri="{FF2B5EF4-FFF2-40B4-BE49-F238E27FC236}">
                  <a16:creationId xmlns:a16="http://schemas.microsoft.com/office/drawing/2014/main" id="{45E6B963-9FB0-C8C0-FCC2-33855EB47A83}"/>
                </a:ext>
              </a:extLst>
            </p:cNvPr>
            <p:cNvSpPr/>
            <p:nvPr/>
          </p:nvSpPr>
          <p:spPr>
            <a:xfrm>
              <a:off x="6353781" y="1910693"/>
              <a:ext cx="2349291" cy="24256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DRK spiegelt die Vielfalt der Gesellschaft wider. </a:t>
              </a:r>
            </a:p>
          </p:txBody>
        </p:sp>
        <p:sp>
          <p:nvSpPr>
            <p:cNvPr id="23" name="Rechteck 22">
              <a:extLst>
                <a:ext uri="{FF2B5EF4-FFF2-40B4-BE49-F238E27FC236}">
                  <a16:creationId xmlns:a16="http://schemas.microsoft.com/office/drawing/2014/main" id="{36AC488C-3A46-8FBB-BCD7-7370B856D7A3}"/>
                </a:ext>
              </a:extLst>
            </p:cNvPr>
            <p:cNvSpPr/>
            <p:nvPr/>
          </p:nvSpPr>
          <p:spPr>
            <a:xfrm>
              <a:off x="6353781" y="2174418"/>
              <a:ext cx="2349291" cy="35616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Die innerverbandliche Zusammenarbeit ist selbstverständlich, genauso wie der Ausbau von wirkungsvollen Partnerschaften. </a:t>
              </a:r>
            </a:p>
          </p:txBody>
        </p:sp>
        <p:sp>
          <p:nvSpPr>
            <p:cNvPr id="26" name="Rechteck 25">
              <a:extLst>
                <a:ext uri="{FF2B5EF4-FFF2-40B4-BE49-F238E27FC236}">
                  <a16:creationId xmlns:a16="http://schemas.microsoft.com/office/drawing/2014/main" id="{33C6E7E0-485D-A697-FDC3-A63D342CDC84}"/>
                </a:ext>
              </a:extLst>
            </p:cNvPr>
            <p:cNvSpPr/>
            <p:nvPr/>
          </p:nvSpPr>
          <p:spPr>
            <a:xfrm rot="16200000">
              <a:off x="140745" y="1822229"/>
              <a:ext cx="971876" cy="396587"/>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a:ea typeface="+mn-ea"/>
                  <a:cs typeface="+mn-cs"/>
                </a:rPr>
                <a:t>Teilziele</a:t>
              </a:r>
            </a:p>
          </p:txBody>
        </p:sp>
      </p:grpSp>
      <p:grpSp>
        <p:nvGrpSpPr>
          <p:cNvPr id="29" name="Gruppieren 28">
            <a:extLst>
              <a:ext uri="{FF2B5EF4-FFF2-40B4-BE49-F238E27FC236}">
                <a16:creationId xmlns:a16="http://schemas.microsoft.com/office/drawing/2014/main" id="{9A7B2B17-4C0F-8DC1-B74C-7BA426121276}"/>
              </a:ext>
            </a:extLst>
          </p:cNvPr>
          <p:cNvGrpSpPr/>
          <p:nvPr/>
        </p:nvGrpSpPr>
        <p:grpSpPr>
          <a:xfrm>
            <a:off x="428392" y="4023605"/>
            <a:ext cx="8283599" cy="601518"/>
            <a:chOff x="428392" y="4023605"/>
            <a:chExt cx="8283599" cy="601518"/>
          </a:xfrm>
        </p:grpSpPr>
        <p:grpSp>
          <p:nvGrpSpPr>
            <p:cNvPr id="30" name="Gruppieren 29">
              <a:extLst>
                <a:ext uri="{FF2B5EF4-FFF2-40B4-BE49-F238E27FC236}">
                  <a16:creationId xmlns:a16="http://schemas.microsoft.com/office/drawing/2014/main" id="{997E8856-6954-6FF1-71A2-ED4180FE3993}"/>
                </a:ext>
              </a:extLst>
            </p:cNvPr>
            <p:cNvGrpSpPr/>
            <p:nvPr/>
          </p:nvGrpSpPr>
          <p:grpSpPr>
            <a:xfrm>
              <a:off x="428392" y="4023605"/>
              <a:ext cx="8283599" cy="601518"/>
              <a:chOff x="221325" y="1283535"/>
              <a:chExt cx="4717192" cy="763780"/>
            </a:xfrm>
          </p:grpSpPr>
          <p:sp>
            <p:nvSpPr>
              <p:cNvPr id="31" name="Rechteck 30">
                <a:extLst>
                  <a:ext uri="{FF2B5EF4-FFF2-40B4-BE49-F238E27FC236}">
                    <a16:creationId xmlns:a16="http://schemas.microsoft.com/office/drawing/2014/main" id="{5ADEF1D4-34FA-266A-6DDA-FEF55330ED99}"/>
                  </a:ext>
                </a:extLst>
              </p:cNvPr>
              <p:cNvSpPr/>
              <p:nvPr/>
            </p:nvSpPr>
            <p:spPr>
              <a:xfrm rot="16200000">
                <a:off x="-47644" y="1552504"/>
                <a:ext cx="763780" cy="225842"/>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Grundsätze</a:t>
                </a:r>
              </a:p>
            </p:txBody>
          </p:sp>
          <p:sp>
            <p:nvSpPr>
              <p:cNvPr id="33" name="Rechteck 32">
                <a:extLst>
                  <a:ext uri="{FF2B5EF4-FFF2-40B4-BE49-F238E27FC236}">
                    <a16:creationId xmlns:a16="http://schemas.microsoft.com/office/drawing/2014/main" id="{9C475600-F13E-C369-B9B7-3D6E8ED2BCBB}"/>
                  </a:ext>
                </a:extLst>
              </p:cNvPr>
              <p:cNvSpPr/>
              <p:nvPr/>
            </p:nvSpPr>
            <p:spPr>
              <a:xfrm>
                <a:off x="523033" y="1307505"/>
                <a:ext cx="4415484" cy="719626"/>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feld 7">
              <a:extLst>
                <a:ext uri="{FF2B5EF4-FFF2-40B4-BE49-F238E27FC236}">
                  <a16:creationId xmlns:a16="http://schemas.microsoft.com/office/drawing/2014/main" id="{CAF4B3F8-AA10-7349-BD53-FED51E80AD5E}"/>
                </a:ext>
              </a:extLst>
            </p:cNvPr>
            <p:cNvSpPr txBox="1"/>
            <p:nvPr/>
          </p:nvSpPr>
          <p:spPr>
            <a:xfrm>
              <a:off x="6645270" y="4107980"/>
              <a:ext cx="1540525"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Unabhängigkeit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Freiwilligkeit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Einheit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Universalität</a:t>
              </a:r>
            </a:p>
          </p:txBody>
        </p:sp>
        <p:sp>
          <p:nvSpPr>
            <p:cNvPr id="27" name="Textfeld 26">
              <a:extLst>
                <a:ext uri="{FF2B5EF4-FFF2-40B4-BE49-F238E27FC236}">
                  <a16:creationId xmlns:a16="http://schemas.microsoft.com/office/drawing/2014/main" id="{E103E63F-66E7-0C6A-7E0C-5C6037706E0D}"/>
                </a:ext>
              </a:extLst>
            </p:cNvPr>
            <p:cNvSpPr txBox="1"/>
            <p:nvPr/>
          </p:nvSpPr>
          <p:spPr>
            <a:xfrm>
              <a:off x="1498600" y="4144811"/>
              <a:ext cx="1500188" cy="36933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Menschlichkeit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Unparteilichkeit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Neutralität</a:t>
              </a:r>
            </a:p>
          </p:txBody>
        </p:sp>
      </p:grpSp>
      <p:sp>
        <p:nvSpPr>
          <p:cNvPr id="3" name="Ellipse 2">
            <a:extLst>
              <a:ext uri="{FF2B5EF4-FFF2-40B4-BE49-F238E27FC236}">
                <a16:creationId xmlns:a16="http://schemas.microsoft.com/office/drawing/2014/main" id="{A0CB16C4-53A6-C1FF-1390-929054EB2A47}"/>
              </a:ext>
            </a:extLst>
          </p:cNvPr>
          <p:cNvSpPr/>
          <p:nvPr/>
        </p:nvSpPr>
        <p:spPr>
          <a:xfrm>
            <a:off x="3429000" y="1194953"/>
            <a:ext cx="2901387" cy="2301240"/>
          </a:xfrm>
          <a:prstGeom prst="ellipse">
            <a:avLst/>
          </a:prstGeom>
          <a:noFill/>
          <a:ln w="571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357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1487-A3F3-B2B8-7CBE-3DEE0A56627E}"/>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31F0639B-2860-A6B9-7C39-5918CF8BFBB0}"/>
              </a:ext>
            </a:extLst>
          </p:cNvPr>
          <p:cNvSpPr>
            <a:spLocks noGrp="1"/>
          </p:cNvSpPr>
          <p:nvPr>
            <p:ph type="title"/>
          </p:nvPr>
        </p:nvSpPr>
        <p:spPr/>
        <p:txBody>
          <a:bodyPr/>
          <a:lstStyle/>
          <a:p>
            <a:r>
              <a:rPr lang="de-DE" sz="2000" dirty="0"/>
              <a:t>Bis einschließlich 2027 werden das zweite Hauptziel und die dazugehörigen </a:t>
            </a:r>
            <a:r>
              <a:rPr lang="de-DE" sz="2000"/>
              <a:t>Teilziele umgesetzt.</a:t>
            </a:r>
            <a:endParaRPr lang="de-DE" dirty="0"/>
          </a:p>
        </p:txBody>
      </p:sp>
      <p:sp>
        <p:nvSpPr>
          <p:cNvPr id="4" name="Fußzeilenplatzhalter 3">
            <a:extLst>
              <a:ext uri="{FF2B5EF4-FFF2-40B4-BE49-F238E27FC236}">
                <a16:creationId xmlns:a16="http://schemas.microsoft.com/office/drawing/2014/main" id="{D32F8A1C-CC5C-33D7-8257-0447064D3070}"/>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 </a:t>
            </a:r>
          </a:p>
        </p:txBody>
      </p:sp>
      <p:sp>
        <p:nvSpPr>
          <p:cNvPr id="5" name="Foliennummernplatzhalter 4">
            <a:extLst>
              <a:ext uri="{FF2B5EF4-FFF2-40B4-BE49-F238E27FC236}">
                <a16:creationId xmlns:a16="http://schemas.microsoft.com/office/drawing/2014/main" id="{05D64514-EAA0-18BD-C21A-98AF4F54D93A}"/>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14</a:t>
            </a:fld>
            <a:endParaRPr kumimoji="0" lang="de-DE"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hteck 12">
            <a:extLst>
              <a:ext uri="{FF2B5EF4-FFF2-40B4-BE49-F238E27FC236}">
                <a16:creationId xmlns:a16="http://schemas.microsoft.com/office/drawing/2014/main" id="{063EE201-00B5-5072-1240-593E7ED85F7D}"/>
              </a:ext>
            </a:extLst>
          </p:cNvPr>
          <p:cNvSpPr/>
          <p:nvPr/>
        </p:nvSpPr>
        <p:spPr>
          <a:xfrm>
            <a:off x="2573212" y="3786354"/>
            <a:ext cx="3057968" cy="764411"/>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a:ln>
                  <a:noFill/>
                </a:ln>
                <a:solidFill>
                  <a:prstClr val="white"/>
                </a:solidFill>
                <a:effectLst/>
                <a:uLnTx/>
                <a:uFillTx/>
                <a:latin typeface="Arial"/>
                <a:ea typeface="+mn-ea"/>
                <a:cs typeface="+mn-cs"/>
              </a:rPr>
              <a:t>Wir nutzen unsere Stärken, entwickeln uns weiter und gestalten im Dialog eine nachhaltige Zukunft.</a:t>
            </a:r>
          </a:p>
        </p:txBody>
      </p:sp>
      <p:sp>
        <p:nvSpPr>
          <p:cNvPr id="18" name="Rechteck 17">
            <a:extLst>
              <a:ext uri="{FF2B5EF4-FFF2-40B4-BE49-F238E27FC236}">
                <a16:creationId xmlns:a16="http://schemas.microsoft.com/office/drawing/2014/main" id="{BFBA2A6D-7A6F-4C68-6195-2E6A9C9E7546}"/>
              </a:ext>
            </a:extLst>
          </p:cNvPr>
          <p:cNvSpPr/>
          <p:nvPr/>
        </p:nvSpPr>
        <p:spPr>
          <a:xfrm>
            <a:off x="2573212" y="1495818"/>
            <a:ext cx="3057968" cy="75488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Die Organisationskultur, Struktur und Prozesse sind so ausgerichtet, dass das DRK Herausforderungen meistern und Veränderung gestalten kann.</a:t>
            </a:r>
          </a:p>
        </p:txBody>
      </p:sp>
      <p:sp>
        <p:nvSpPr>
          <p:cNvPr id="19" name="Rechteck 18">
            <a:extLst>
              <a:ext uri="{FF2B5EF4-FFF2-40B4-BE49-F238E27FC236}">
                <a16:creationId xmlns:a16="http://schemas.microsoft.com/office/drawing/2014/main" id="{90926B92-EA16-0C5B-41D3-B9F8F36BDDD6}"/>
              </a:ext>
            </a:extLst>
          </p:cNvPr>
          <p:cNvSpPr/>
          <p:nvPr/>
        </p:nvSpPr>
        <p:spPr>
          <a:xfrm>
            <a:off x="2573213" y="2339063"/>
            <a:ext cx="3057968" cy="58931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Das gesamte DRK agiert nachhaltig und wirkt damit langfristig nach innen und außen. </a:t>
            </a:r>
          </a:p>
        </p:txBody>
      </p:sp>
      <p:sp>
        <p:nvSpPr>
          <p:cNvPr id="20" name="Rechteck 19">
            <a:extLst>
              <a:ext uri="{FF2B5EF4-FFF2-40B4-BE49-F238E27FC236}">
                <a16:creationId xmlns:a16="http://schemas.microsoft.com/office/drawing/2014/main" id="{148FDF27-74A3-7CD2-542D-9823A6F5C010}"/>
              </a:ext>
            </a:extLst>
          </p:cNvPr>
          <p:cNvSpPr/>
          <p:nvPr/>
        </p:nvSpPr>
        <p:spPr>
          <a:xfrm>
            <a:off x="2573212" y="2985399"/>
            <a:ext cx="3057968" cy="70956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Wissen und Erfahrungen werden offen und weit geteilt und unterstützen so die konstante Weiterentwicklung der Organisation. </a:t>
            </a:r>
          </a:p>
        </p:txBody>
      </p:sp>
    </p:spTree>
    <p:extLst>
      <p:ext uri="{BB962C8B-B14F-4D97-AF65-F5344CB8AC3E}">
        <p14:creationId xmlns:p14="http://schemas.microsoft.com/office/powerpoint/2010/main" val="304193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9F2F-33C0-1858-4FD4-406F5C3C7883}"/>
            </a:ext>
          </a:extLst>
        </p:cNvPr>
        <p:cNvGrpSpPr/>
        <p:nvPr/>
      </p:nvGrpSpPr>
      <p:grpSpPr>
        <a:xfrm>
          <a:off x="0" y="0"/>
          <a:ext cx="0" cy="0"/>
          <a:chOff x="0" y="0"/>
          <a:chExt cx="0" cy="0"/>
        </a:xfrm>
      </p:grpSpPr>
      <p:sp>
        <p:nvSpPr>
          <p:cNvPr id="21" name="Textfeld 20">
            <a:extLst>
              <a:ext uri="{FF2B5EF4-FFF2-40B4-BE49-F238E27FC236}">
                <a16:creationId xmlns:a16="http://schemas.microsoft.com/office/drawing/2014/main" id="{E864A3FC-CC74-4E58-AB9F-448727D896D2}"/>
              </a:ext>
            </a:extLst>
          </p:cNvPr>
          <p:cNvSpPr txBox="1"/>
          <p:nvPr/>
        </p:nvSpPr>
        <p:spPr>
          <a:xfrm>
            <a:off x="1361439" y="719645"/>
            <a:ext cx="1405574" cy="336695"/>
          </a:xfrm>
          <a:prstGeom prst="rect">
            <a:avLst/>
          </a:prstGeom>
          <a:solidFill>
            <a:schemeClr val="bg1"/>
          </a:solidFill>
        </p:spPr>
        <p:txBody>
          <a:bodyPr wrap="square" rtlCol="0">
            <a:spAutoFit/>
          </a:bodyPr>
          <a:lstStyle/>
          <a:p>
            <a:endParaRPr lang="de-DE" sz="1588"/>
          </a:p>
        </p:txBody>
      </p:sp>
      <p:sp>
        <p:nvSpPr>
          <p:cNvPr id="29" name="Rectangle 12">
            <a:extLst>
              <a:ext uri="{FF2B5EF4-FFF2-40B4-BE49-F238E27FC236}">
                <a16:creationId xmlns:a16="http://schemas.microsoft.com/office/drawing/2014/main" id="{1B442A92-69B9-A1C3-8EBE-BAD93177ACD7}"/>
              </a:ext>
            </a:extLst>
          </p:cNvPr>
          <p:cNvSpPr>
            <a:spLocks noChangeArrowheads="1"/>
          </p:cNvSpPr>
          <p:nvPr/>
        </p:nvSpPr>
        <p:spPr bwMode="gray">
          <a:xfrm>
            <a:off x="331162" y="960422"/>
            <a:ext cx="7199296" cy="270000"/>
          </a:xfrm>
          <a:prstGeom prst="rect">
            <a:avLst/>
          </a:prstGeom>
          <a:noFill/>
          <a:ln>
            <a:noFill/>
          </a:ln>
          <a:effectLst/>
        </p:spPr>
        <p:txBody>
          <a:bodyPr lIns="0" tIns="0" rIns="0" bIns="0"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just">
              <a:buSzPct val="120000"/>
            </a:pPr>
            <a:r>
              <a:rPr lang="de-DE" altLang="en-US" sz="2000" b="1">
                <a:solidFill>
                  <a:schemeClr val="tx2"/>
                </a:solidFill>
                <a:latin typeface="Georgia" panose="02040502050405020303" pitchFamily="18" charset="0"/>
              </a:rPr>
              <a:t>Die Organisationskultur, Struktur und Prozesse sind so ausgerichtet, dass das DRK Herausforderungen meistern und Veränderungen gestalten kann. </a:t>
            </a:r>
          </a:p>
        </p:txBody>
      </p:sp>
      <p:cxnSp>
        <p:nvCxnSpPr>
          <p:cNvPr id="9" name="Gerader Verbinder 8">
            <a:extLst>
              <a:ext uri="{FF2B5EF4-FFF2-40B4-BE49-F238E27FC236}">
                <a16:creationId xmlns:a16="http://schemas.microsoft.com/office/drawing/2014/main" id="{110256D5-8497-A42E-93BC-C1643C4BB012}"/>
              </a:ext>
            </a:extLst>
          </p:cNvPr>
          <p:cNvCxnSpPr>
            <a:cxnSpLocks/>
          </p:cNvCxnSpPr>
          <p:nvPr/>
        </p:nvCxnSpPr>
        <p:spPr>
          <a:xfrm>
            <a:off x="351629" y="1722823"/>
            <a:ext cx="7192104"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62F8150-172B-0B4F-A4DE-93AF1E8D8EA4}"/>
              </a:ext>
            </a:extLst>
          </p:cNvPr>
          <p:cNvGrpSpPr/>
          <p:nvPr/>
        </p:nvGrpSpPr>
        <p:grpSpPr>
          <a:xfrm>
            <a:off x="374324" y="1909177"/>
            <a:ext cx="7199298" cy="1873807"/>
            <a:chOff x="594121" y="3641821"/>
            <a:chExt cx="10676284" cy="3497775"/>
          </a:xfrm>
        </p:grpSpPr>
        <p:sp>
          <p:nvSpPr>
            <p:cNvPr id="6" name="Textfeld 5">
              <a:extLst>
                <a:ext uri="{FF2B5EF4-FFF2-40B4-BE49-F238E27FC236}">
                  <a16:creationId xmlns:a16="http://schemas.microsoft.com/office/drawing/2014/main" id="{A673F208-C0D9-59B3-98E6-76B26DE3DA70}"/>
                </a:ext>
              </a:extLst>
            </p:cNvPr>
            <p:cNvSpPr txBox="1"/>
            <p:nvPr/>
          </p:nvSpPr>
          <p:spPr>
            <a:xfrm>
              <a:off x="604790" y="3641821"/>
              <a:ext cx="10665615" cy="816053"/>
            </a:xfrm>
            <a:prstGeom prst="rect">
              <a:avLst/>
            </a:prstGeom>
            <a:solidFill>
              <a:schemeClr val="accent2">
                <a:lumMod val="20000"/>
                <a:lumOff val="80000"/>
              </a:schemeClr>
            </a:solidFill>
          </p:spPr>
          <p:txBody>
            <a:bodyPr wrap="square" rtlCol="0">
              <a:spAutoFit/>
            </a:bodyPr>
            <a:lstStyle/>
            <a:p>
              <a:pPr marR="3810">
                <a:lnSpc>
                  <a:spcPts val="1350"/>
                </a:lnSpc>
              </a:pPr>
              <a:r>
                <a:rPr lang="de-DE" sz="1050" spc="-7">
                  <a:solidFill>
                    <a:srgbClr val="001856"/>
                  </a:solidFill>
                  <a:latin typeface="Arial"/>
                  <a:cs typeface="Arial"/>
                </a:rPr>
                <a:t>Wir nutzen etablierte Veranstaltungen, Formate und Prozesse, um über Steuerungs- und Regelungswege im DRK zu informieren.</a:t>
              </a:r>
            </a:p>
          </p:txBody>
        </p:sp>
        <p:sp>
          <p:nvSpPr>
            <p:cNvPr id="19" name="Textfeld 18">
              <a:extLst>
                <a:ext uri="{FF2B5EF4-FFF2-40B4-BE49-F238E27FC236}">
                  <a16:creationId xmlns:a16="http://schemas.microsoft.com/office/drawing/2014/main" id="{5AF82B35-1D5E-A2A8-A9CD-9199E759FA3F}"/>
                </a:ext>
              </a:extLst>
            </p:cNvPr>
            <p:cNvSpPr txBox="1"/>
            <p:nvPr/>
          </p:nvSpPr>
          <p:spPr>
            <a:xfrm>
              <a:off x="594122" y="4645610"/>
              <a:ext cx="10665614" cy="816053"/>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schaffen Möglichkeiten die eigene Rolle, das Aufgabengebiet, Zuständigkeiten und Verantwortung besser zu verstehen.</a:t>
              </a:r>
            </a:p>
          </p:txBody>
        </p:sp>
        <p:sp>
          <p:nvSpPr>
            <p:cNvPr id="8" name="Textfeld 7">
              <a:extLst>
                <a:ext uri="{FF2B5EF4-FFF2-40B4-BE49-F238E27FC236}">
                  <a16:creationId xmlns:a16="http://schemas.microsoft.com/office/drawing/2014/main" id="{BDC71B74-8A1C-1571-E5E5-16AB9CBB2776}"/>
                </a:ext>
              </a:extLst>
            </p:cNvPr>
            <p:cNvSpPr txBox="1"/>
            <p:nvPr/>
          </p:nvSpPr>
          <p:spPr>
            <a:xfrm>
              <a:off x="604789" y="6658677"/>
              <a:ext cx="10665616" cy="480919"/>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Beschlüsse von Organen werden im Verband geteilt und zielgruppengerecht vermittelt.</a:t>
              </a:r>
            </a:p>
          </p:txBody>
        </p:sp>
        <p:sp>
          <p:nvSpPr>
            <p:cNvPr id="3" name="Textfeld 2">
              <a:extLst>
                <a:ext uri="{FF2B5EF4-FFF2-40B4-BE49-F238E27FC236}">
                  <a16:creationId xmlns:a16="http://schemas.microsoft.com/office/drawing/2014/main" id="{62A5A216-23BF-C81F-8C82-CC7D1BD6651F}"/>
                </a:ext>
              </a:extLst>
            </p:cNvPr>
            <p:cNvSpPr txBox="1"/>
            <p:nvPr/>
          </p:nvSpPr>
          <p:spPr>
            <a:xfrm>
              <a:off x="594121" y="5652388"/>
              <a:ext cx="10665616" cy="816053"/>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In Zusammenarbeit mit der Steuerungsgruppe Innovationstransfer unterstützen wir Projekte zur Umsetzung der Handlungsempfehlungen der Hochwasser-Evaluation. </a:t>
              </a:r>
            </a:p>
          </p:txBody>
        </p:sp>
      </p:grpSp>
      <p:sp>
        <p:nvSpPr>
          <p:cNvPr id="26" name="Rechteck 25">
            <a:extLst>
              <a:ext uri="{FF2B5EF4-FFF2-40B4-BE49-F238E27FC236}">
                <a16:creationId xmlns:a16="http://schemas.microsoft.com/office/drawing/2014/main" id="{73D604EC-2AD9-318C-365A-CBF63C087CA3}"/>
              </a:ext>
            </a:extLst>
          </p:cNvPr>
          <p:cNvSpPr/>
          <p:nvPr/>
        </p:nvSpPr>
        <p:spPr>
          <a:xfrm>
            <a:off x="1164698" y="4589188"/>
            <a:ext cx="1402756" cy="446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723"/>
          </a:p>
        </p:txBody>
      </p:sp>
      <p:sp>
        <p:nvSpPr>
          <p:cNvPr id="2" name="Textfeld 1">
            <a:extLst>
              <a:ext uri="{FF2B5EF4-FFF2-40B4-BE49-F238E27FC236}">
                <a16:creationId xmlns:a16="http://schemas.microsoft.com/office/drawing/2014/main" id="{6F726061-FD41-E2BC-6F7B-A71FEE925619}"/>
              </a:ext>
            </a:extLst>
          </p:cNvPr>
          <p:cNvSpPr txBox="1"/>
          <p:nvPr/>
        </p:nvSpPr>
        <p:spPr>
          <a:xfrm>
            <a:off x="381519" y="3889899"/>
            <a:ext cx="7192103" cy="257635"/>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übersetzen die Grundsätze in Werte für unsere Arbeit.</a:t>
            </a:r>
          </a:p>
        </p:txBody>
      </p:sp>
      <p:sp>
        <p:nvSpPr>
          <p:cNvPr id="4" name="Rechteck 3">
            <a:extLst>
              <a:ext uri="{FF2B5EF4-FFF2-40B4-BE49-F238E27FC236}">
                <a16:creationId xmlns:a16="http://schemas.microsoft.com/office/drawing/2014/main" id="{FE4B82DC-E3EC-A202-6471-E3B5D2037D22}"/>
              </a:ext>
            </a:extLst>
          </p:cNvPr>
          <p:cNvSpPr/>
          <p:nvPr/>
        </p:nvSpPr>
        <p:spPr>
          <a:xfrm>
            <a:off x="331162" y="4797083"/>
            <a:ext cx="400358" cy="2382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ußzeilenplatzhalter 3">
            <a:extLst>
              <a:ext uri="{FF2B5EF4-FFF2-40B4-BE49-F238E27FC236}">
                <a16:creationId xmlns:a16="http://schemas.microsoft.com/office/drawing/2014/main" id="{B5A757B5-B15A-D9A2-8439-342F05D3FB49}"/>
              </a:ext>
            </a:extLst>
          </p:cNvPr>
          <p:cNvSpPr>
            <a:spLocks noGrp="1"/>
          </p:cNvSpPr>
          <p:nvPr>
            <p:ph type="ftr" sz="quarter" idx="11"/>
          </p:nvPr>
        </p:nvSpPr>
        <p:spPr>
          <a:xfrm>
            <a:off x="431993" y="4737278"/>
            <a:ext cx="8280000" cy="82323"/>
          </a:xfrm>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212833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A6E1-263F-6011-936C-B1216E08534F}"/>
            </a:ext>
          </a:extLst>
        </p:cNvPr>
        <p:cNvGrpSpPr/>
        <p:nvPr/>
      </p:nvGrpSpPr>
      <p:grpSpPr>
        <a:xfrm>
          <a:off x="0" y="0"/>
          <a:ext cx="0" cy="0"/>
          <a:chOff x="0" y="0"/>
          <a:chExt cx="0" cy="0"/>
        </a:xfrm>
      </p:grpSpPr>
      <p:sp>
        <p:nvSpPr>
          <p:cNvPr id="21" name="Textfeld 20">
            <a:extLst>
              <a:ext uri="{FF2B5EF4-FFF2-40B4-BE49-F238E27FC236}">
                <a16:creationId xmlns:a16="http://schemas.microsoft.com/office/drawing/2014/main" id="{031D37AD-988C-CD7B-6182-3FDDACAC2C4E}"/>
              </a:ext>
            </a:extLst>
          </p:cNvPr>
          <p:cNvSpPr txBox="1"/>
          <p:nvPr/>
        </p:nvSpPr>
        <p:spPr>
          <a:xfrm>
            <a:off x="1361439" y="719645"/>
            <a:ext cx="1405574" cy="336695"/>
          </a:xfrm>
          <a:prstGeom prst="rect">
            <a:avLst/>
          </a:prstGeom>
          <a:solidFill>
            <a:schemeClr val="bg1"/>
          </a:solidFill>
        </p:spPr>
        <p:txBody>
          <a:bodyPr wrap="square" rtlCol="0">
            <a:spAutoFit/>
          </a:bodyPr>
          <a:lstStyle/>
          <a:p>
            <a:endParaRPr lang="de-DE" sz="1588"/>
          </a:p>
        </p:txBody>
      </p:sp>
      <p:sp>
        <p:nvSpPr>
          <p:cNvPr id="29" name="Rectangle 12">
            <a:extLst>
              <a:ext uri="{FF2B5EF4-FFF2-40B4-BE49-F238E27FC236}">
                <a16:creationId xmlns:a16="http://schemas.microsoft.com/office/drawing/2014/main" id="{B2D593AD-7ED0-6EE9-7926-3BCC513F0B7B}"/>
              </a:ext>
            </a:extLst>
          </p:cNvPr>
          <p:cNvSpPr>
            <a:spLocks noChangeArrowheads="1"/>
          </p:cNvSpPr>
          <p:nvPr/>
        </p:nvSpPr>
        <p:spPr bwMode="gray">
          <a:xfrm>
            <a:off x="331162" y="960422"/>
            <a:ext cx="7199296" cy="270000"/>
          </a:xfrm>
          <a:prstGeom prst="rect">
            <a:avLst/>
          </a:prstGeom>
          <a:noFill/>
          <a:ln>
            <a:noFill/>
          </a:ln>
          <a:effectLst/>
        </p:spPr>
        <p:txBody>
          <a:bodyPr lIns="0" tIns="0" rIns="0" bIns="0"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just">
              <a:buSzPct val="120000"/>
            </a:pPr>
            <a:r>
              <a:rPr lang="de-DE" altLang="en-US" sz="2000" b="1" i="1">
                <a:solidFill>
                  <a:schemeClr val="tx2"/>
                </a:solidFill>
                <a:latin typeface="Georgia" panose="02040502050405020303" pitchFamily="18" charset="0"/>
              </a:rPr>
              <a:t>„Das gesamte DRK agiert nachhaltig und wirkt damit langfristig nach innen und außen.“</a:t>
            </a:r>
          </a:p>
        </p:txBody>
      </p:sp>
      <p:cxnSp>
        <p:nvCxnSpPr>
          <p:cNvPr id="9" name="Gerader Verbinder 8">
            <a:extLst>
              <a:ext uri="{FF2B5EF4-FFF2-40B4-BE49-F238E27FC236}">
                <a16:creationId xmlns:a16="http://schemas.microsoft.com/office/drawing/2014/main" id="{45F4ECEB-8795-428A-F88C-36CC4111E713}"/>
              </a:ext>
            </a:extLst>
          </p:cNvPr>
          <p:cNvCxnSpPr>
            <a:cxnSpLocks/>
          </p:cNvCxnSpPr>
          <p:nvPr/>
        </p:nvCxnSpPr>
        <p:spPr>
          <a:xfrm>
            <a:off x="351629" y="1722823"/>
            <a:ext cx="7192104"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A438FB85-26FE-AB53-30F4-1C59D1E2E258}"/>
              </a:ext>
            </a:extLst>
          </p:cNvPr>
          <p:cNvSpPr txBox="1"/>
          <p:nvPr/>
        </p:nvSpPr>
        <p:spPr>
          <a:xfrm>
            <a:off x="335404" y="1904615"/>
            <a:ext cx="7192103" cy="257635"/>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fördern die nachhaltige Ausrichtung des Gesamtverbandes.</a:t>
            </a:r>
          </a:p>
        </p:txBody>
      </p:sp>
      <p:sp>
        <p:nvSpPr>
          <p:cNvPr id="26" name="Rechteck 25">
            <a:extLst>
              <a:ext uri="{FF2B5EF4-FFF2-40B4-BE49-F238E27FC236}">
                <a16:creationId xmlns:a16="http://schemas.microsoft.com/office/drawing/2014/main" id="{F88FF37D-CE80-2407-97F3-BF951F29078F}"/>
              </a:ext>
            </a:extLst>
          </p:cNvPr>
          <p:cNvSpPr/>
          <p:nvPr/>
        </p:nvSpPr>
        <p:spPr>
          <a:xfrm>
            <a:off x="1164698" y="4589188"/>
            <a:ext cx="1402756" cy="446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723"/>
          </a:p>
        </p:txBody>
      </p:sp>
      <p:sp>
        <p:nvSpPr>
          <p:cNvPr id="2" name="Rechteck 1">
            <a:extLst>
              <a:ext uri="{FF2B5EF4-FFF2-40B4-BE49-F238E27FC236}">
                <a16:creationId xmlns:a16="http://schemas.microsoft.com/office/drawing/2014/main" id="{F852EBAD-D28C-E27C-C698-8A89C54E8147}"/>
              </a:ext>
            </a:extLst>
          </p:cNvPr>
          <p:cNvSpPr/>
          <p:nvPr/>
        </p:nvSpPr>
        <p:spPr>
          <a:xfrm>
            <a:off x="331162" y="4797083"/>
            <a:ext cx="400358" cy="2382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3">
            <a:extLst>
              <a:ext uri="{FF2B5EF4-FFF2-40B4-BE49-F238E27FC236}">
                <a16:creationId xmlns:a16="http://schemas.microsoft.com/office/drawing/2014/main" id="{335E5AB2-C0AD-06D7-F271-315124767E44}"/>
              </a:ext>
            </a:extLst>
          </p:cNvPr>
          <p:cNvSpPr>
            <a:spLocks noGrp="1"/>
          </p:cNvSpPr>
          <p:nvPr>
            <p:ph type="ftr" sz="quarter" idx="11"/>
          </p:nvPr>
        </p:nvSpPr>
        <p:spPr>
          <a:xfrm>
            <a:off x="431993" y="4737278"/>
            <a:ext cx="8280000" cy="82323"/>
          </a:xfrm>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251984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6D586-B391-51FA-6B60-6AED28ED3F58}"/>
            </a:ext>
          </a:extLst>
        </p:cNvPr>
        <p:cNvGrpSpPr/>
        <p:nvPr/>
      </p:nvGrpSpPr>
      <p:grpSpPr>
        <a:xfrm>
          <a:off x="0" y="0"/>
          <a:ext cx="0" cy="0"/>
          <a:chOff x="0" y="0"/>
          <a:chExt cx="0" cy="0"/>
        </a:xfrm>
      </p:grpSpPr>
      <p:sp>
        <p:nvSpPr>
          <p:cNvPr id="21" name="Textfeld 20">
            <a:extLst>
              <a:ext uri="{FF2B5EF4-FFF2-40B4-BE49-F238E27FC236}">
                <a16:creationId xmlns:a16="http://schemas.microsoft.com/office/drawing/2014/main" id="{928B83B6-17C6-5A07-5110-BCCF8F4D7ED2}"/>
              </a:ext>
            </a:extLst>
          </p:cNvPr>
          <p:cNvSpPr txBox="1"/>
          <p:nvPr/>
        </p:nvSpPr>
        <p:spPr>
          <a:xfrm>
            <a:off x="1361439" y="719645"/>
            <a:ext cx="1405574" cy="336695"/>
          </a:xfrm>
          <a:prstGeom prst="rect">
            <a:avLst/>
          </a:prstGeom>
          <a:solidFill>
            <a:schemeClr val="bg1"/>
          </a:solidFill>
        </p:spPr>
        <p:txBody>
          <a:bodyPr wrap="square" rtlCol="0">
            <a:spAutoFit/>
          </a:bodyPr>
          <a:lstStyle/>
          <a:p>
            <a:endParaRPr lang="de-DE" sz="1588"/>
          </a:p>
        </p:txBody>
      </p:sp>
      <p:sp>
        <p:nvSpPr>
          <p:cNvPr id="29" name="Rectangle 12">
            <a:extLst>
              <a:ext uri="{FF2B5EF4-FFF2-40B4-BE49-F238E27FC236}">
                <a16:creationId xmlns:a16="http://schemas.microsoft.com/office/drawing/2014/main" id="{35D13172-E3E0-081A-9B00-F8B4A4E5B319}"/>
              </a:ext>
            </a:extLst>
          </p:cNvPr>
          <p:cNvSpPr>
            <a:spLocks noChangeArrowheads="1"/>
          </p:cNvSpPr>
          <p:nvPr/>
        </p:nvSpPr>
        <p:spPr bwMode="gray">
          <a:xfrm>
            <a:off x="331162" y="960422"/>
            <a:ext cx="7199296" cy="270000"/>
          </a:xfrm>
          <a:prstGeom prst="rect">
            <a:avLst/>
          </a:prstGeom>
          <a:noFill/>
          <a:ln>
            <a:noFill/>
          </a:ln>
          <a:effectLst/>
        </p:spPr>
        <p:txBody>
          <a:bodyPr lIns="0" tIns="0" rIns="0" bIns="0"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just">
              <a:buSzPct val="120000"/>
            </a:pPr>
            <a:r>
              <a:rPr lang="de-DE" altLang="en-US" sz="2000" b="1">
                <a:solidFill>
                  <a:schemeClr val="tx2"/>
                </a:solidFill>
                <a:latin typeface="Georgia" panose="02040502050405020303" pitchFamily="18" charset="0"/>
              </a:rPr>
              <a:t>Wissen und Erfahrungen werden offen und weit geteilt und unterstützen so die konstante Weiterentwicklung der Organisation.</a:t>
            </a:r>
          </a:p>
        </p:txBody>
      </p:sp>
      <p:cxnSp>
        <p:nvCxnSpPr>
          <p:cNvPr id="9" name="Gerader Verbinder 8">
            <a:extLst>
              <a:ext uri="{FF2B5EF4-FFF2-40B4-BE49-F238E27FC236}">
                <a16:creationId xmlns:a16="http://schemas.microsoft.com/office/drawing/2014/main" id="{BED26F6F-DF36-E303-99D3-12D17799A3E5}"/>
              </a:ext>
            </a:extLst>
          </p:cNvPr>
          <p:cNvCxnSpPr>
            <a:cxnSpLocks/>
          </p:cNvCxnSpPr>
          <p:nvPr/>
        </p:nvCxnSpPr>
        <p:spPr>
          <a:xfrm>
            <a:off x="351629" y="1722823"/>
            <a:ext cx="7192104"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B7974634-DBB1-D4A3-5458-23B5FF9DDE47}"/>
              </a:ext>
            </a:extLst>
          </p:cNvPr>
          <p:cNvGrpSpPr/>
          <p:nvPr/>
        </p:nvGrpSpPr>
        <p:grpSpPr>
          <a:xfrm>
            <a:off x="350520" y="1950974"/>
            <a:ext cx="7199296" cy="1204654"/>
            <a:chOff x="594123" y="3641821"/>
            <a:chExt cx="10676282" cy="2248688"/>
          </a:xfrm>
        </p:grpSpPr>
        <p:sp>
          <p:nvSpPr>
            <p:cNvPr id="6" name="Textfeld 5">
              <a:extLst>
                <a:ext uri="{FF2B5EF4-FFF2-40B4-BE49-F238E27FC236}">
                  <a16:creationId xmlns:a16="http://schemas.microsoft.com/office/drawing/2014/main" id="{E3A1AB11-EDA7-91C3-299F-6C06C2D3B76F}"/>
                </a:ext>
              </a:extLst>
            </p:cNvPr>
            <p:cNvSpPr txBox="1"/>
            <p:nvPr/>
          </p:nvSpPr>
          <p:spPr>
            <a:xfrm>
              <a:off x="604790" y="3641821"/>
              <a:ext cx="10665615" cy="816053"/>
            </a:xfrm>
            <a:prstGeom prst="rect">
              <a:avLst/>
            </a:prstGeom>
            <a:solidFill>
              <a:schemeClr val="accent2">
                <a:lumMod val="20000"/>
                <a:lumOff val="80000"/>
              </a:schemeClr>
            </a:solidFill>
          </p:spPr>
          <p:txBody>
            <a:bodyPr wrap="square" rtlCol="0">
              <a:spAutoFit/>
            </a:bodyPr>
            <a:lstStyle/>
            <a:p>
              <a:pPr marR="3810">
                <a:lnSpc>
                  <a:spcPts val="1350"/>
                </a:lnSpc>
              </a:pPr>
              <a:r>
                <a:rPr lang="de-DE" sz="1050" spc="-7">
                  <a:solidFill>
                    <a:srgbClr val="001856"/>
                  </a:solidFill>
                  <a:latin typeface="Arial"/>
                  <a:cs typeface="Arial"/>
                </a:rPr>
                <a:t>Wir identifizieren Möglichkeiten vorhandene Netzwerke, Datenbanken und Informationssysteme im DRK sinnvoll zu verknüpfen und Wissen zielgruppengerecht zur Verfügung zu stellen.</a:t>
              </a:r>
            </a:p>
          </p:txBody>
        </p:sp>
        <p:sp>
          <p:nvSpPr>
            <p:cNvPr id="19" name="Textfeld 18">
              <a:extLst>
                <a:ext uri="{FF2B5EF4-FFF2-40B4-BE49-F238E27FC236}">
                  <a16:creationId xmlns:a16="http://schemas.microsoft.com/office/drawing/2014/main" id="{54397B97-C620-00A3-B056-FE167954A56F}"/>
                </a:ext>
              </a:extLst>
            </p:cNvPr>
            <p:cNvSpPr txBox="1"/>
            <p:nvPr/>
          </p:nvSpPr>
          <p:spPr>
            <a:xfrm>
              <a:off x="594123" y="4648574"/>
              <a:ext cx="10665615" cy="480919"/>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identifizieren Formate und Methoden zum Wissensaustausch und Wissensmanagement und probieren sie aus.</a:t>
              </a:r>
            </a:p>
          </p:txBody>
        </p:sp>
        <p:sp>
          <p:nvSpPr>
            <p:cNvPr id="8" name="Textfeld 7">
              <a:extLst>
                <a:ext uri="{FF2B5EF4-FFF2-40B4-BE49-F238E27FC236}">
                  <a16:creationId xmlns:a16="http://schemas.microsoft.com/office/drawing/2014/main" id="{1F41A92F-27B0-FB87-BC93-FC3AC80BE56F}"/>
                </a:ext>
              </a:extLst>
            </p:cNvPr>
            <p:cNvSpPr txBox="1"/>
            <p:nvPr/>
          </p:nvSpPr>
          <p:spPr>
            <a:xfrm>
              <a:off x="604790" y="5409590"/>
              <a:ext cx="10665615" cy="480919"/>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Durch gezielte Formate und Methoden werden ehrenamtliche Leitungskräfte beim Erfahrungsaustausch unterstützt.</a:t>
              </a:r>
            </a:p>
          </p:txBody>
        </p:sp>
      </p:grpSp>
      <p:sp>
        <p:nvSpPr>
          <p:cNvPr id="26" name="Rechteck 25">
            <a:extLst>
              <a:ext uri="{FF2B5EF4-FFF2-40B4-BE49-F238E27FC236}">
                <a16:creationId xmlns:a16="http://schemas.microsoft.com/office/drawing/2014/main" id="{4D01024A-68EE-0724-AFB6-D9A5B19B525F}"/>
              </a:ext>
            </a:extLst>
          </p:cNvPr>
          <p:cNvSpPr/>
          <p:nvPr/>
        </p:nvSpPr>
        <p:spPr>
          <a:xfrm>
            <a:off x="1164698" y="4589188"/>
            <a:ext cx="1402756" cy="446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723"/>
          </a:p>
        </p:txBody>
      </p:sp>
      <p:sp>
        <p:nvSpPr>
          <p:cNvPr id="4" name="Textfeld 3">
            <a:extLst>
              <a:ext uri="{FF2B5EF4-FFF2-40B4-BE49-F238E27FC236}">
                <a16:creationId xmlns:a16="http://schemas.microsoft.com/office/drawing/2014/main" id="{46855521-5633-4825-CB36-88F5D0BBFEF0}"/>
              </a:ext>
            </a:extLst>
          </p:cNvPr>
          <p:cNvSpPr txBox="1"/>
          <p:nvPr/>
        </p:nvSpPr>
        <p:spPr>
          <a:xfrm>
            <a:off x="350519" y="3254836"/>
            <a:ext cx="7192103" cy="257635"/>
          </a:xfrm>
          <a:prstGeom prst="rect">
            <a:avLst/>
          </a:prstGeom>
          <a:solidFill>
            <a:schemeClr val="accent2">
              <a:lumMod val="20000"/>
              <a:lumOff val="80000"/>
            </a:schemeClr>
          </a:solidFill>
        </p:spPr>
        <p:txBody>
          <a:bodyPr wrap="square" rtlCol="0">
            <a:spAutoFit/>
          </a:bodyPr>
          <a:lstStyle/>
          <a:p>
            <a:pPr>
              <a:lnSpc>
                <a:spcPts val="1350"/>
              </a:lnSpc>
            </a:pPr>
            <a:r>
              <a:rPr lang="de-DE" sz="1050" spc="-15" dirty="0">
                <a:solidFill>
                  <a:srgbClr val="001856"/>
                </a:solidFill>
                <a:latin typeface="Arial"/>
                <a:cs typeface="Arial"/>
              </a:rPr>
              <a:t>Wir erproben den Umgang und den sinnvollen Einsatz von Künstlicher Intelligenz zur Erfüllung unserer Mission.</a:t>
            </a:r>
          </a:p>
        </p:txBody>
      </p:sp>
      <p:sp>
        <p:nvSpPr>
          <p:cNvPr id="2" name="Rechteck 1">
            <a:extLst>
              <a:ext uri="{FF2B5EF4-FFF2-40B4-BE49-F238E27FC236}">
                <a16:creationId xmlns:a16="http://schemas.microsoft.com/office/drawing/2014/main" id="{0D9F6A7A-325A-46DE-8975-C34C540694D5}"/>
              </a:ext>
            </a:extLst>
          </p:cNvPr>
          <p:cNvSpPr/>
          <p:nvPr/>
        </p:nvSpPr>
        <p:spPr>
          <a:xfrm>
            <a:off x="331162" y="4797083"/>
            <a:ext cx="400358" cy="2382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3">
            <a:extLst>
              <a:ext uri="{FF2B5EF4-FFF2-40B4-BE49-F238E27FC236}">
                <a16:creationId xmlns:a16="http://schemas.microsoft.com/office/drawing/2014/main" id="{5002C78C-F729-B827-CDE6-1BB7FE2770ED}"/>
              </a:ext>
            </a:extLst>
          </p:cNvPr>
          <p:cNvSpPr>
            <a:spLocks noGrp="1"/>
          </p:cNvSpPr>
          <p:nvPr>
            <p:ph type="ftr" sz="quarter" idx="11"/>
          </p:nvPr>
        </p:nvSpPr>
        <p:spPr>
          <a:xfrm>
            <a:off x="431993" y="4737278"/>
            <a:ext cx="8280000" cy="82323"/>
          </a:xfrm>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153413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85B1-A7C2-E9A8-2179-1AA87BC83DBE}"/>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1DB8664C-6162-354B-ACB3-690A8C9C3BE9}"/>
              </a:ext>
            </a:extLst>
          </p:cNvPr>
          <p:cNvSpPr>
            <a:spLocks noGrp="1"/>
          </p:cNvSpPr>
          <p:nvPr>
            <p:ph type="title"/>
          </p:nvPr>
        </p:nvSpPr>
        <p:spPr/>
        <p:txBody>
          <a:bodyPr/>
          <a:lstStyle/>
          <a:p>
            <a:r>
              <a:rPr lang="de-DE" sz="2000" dirty="0"/>
              <a:t>Für die Bearbeitung der strategischen Ziele wurde der Fokuszeitraum 2025 bis 2027 gewählt.</a:t>
            </a:r>
            <a:endParaRPr lang="de-DE" dirty="0"/>
          </a:p>
        </p:txBody>
      </p:sp>
      <p:sp>
        <p:nvSpPr>
          <p:cNvPr id="4" name="Fußzeilenplatzhalter 3">
            <a:extLst>
              <a:ext uri="{FF2B5EF4-FFF2-40B4-BE49-F238E27FC236}">
                <a16:creationId xmlns:a16="http://schemas.microsoft.com/office/drawing/2014/main" id="{E008CAB8-4EFF-0148-0A29-9DF00EAE874F}"/>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 </a:t>
            </a:r>
          </a:p>
        </p:txBody>
      </p:sp>
      <p:sp>
        <p:nvSpPr>
          <p:cNvPr id="5" name="Foliennummernplatzhalter 4">
            <a:extLst>
              <a:ext uri="{FF2B5EF4-FFF2-40B4-BE49-F238E27FC236}">
                <a16:creationId xmlns:a16="http://schemas.microsoft.com/office/drawing/2014/main" id="{97A69720-0B79-9925-0E4E-2A20B5490A37}"/>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18</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13" name="Rechteck 12">
            <a:extLst>
              <a:ext uri="{FF2B5EF4-FFF2-40B4-BE49-F238E27FC236}">
                <a16:creationId xmlns:a16="http://schemas.microsoft.com/office/drawing/2014/main" id="{202850F9-73CB-1B97-2146-1276069781F5}"/>
              </a:ext>
            </a:extLst>
          </p:cNvPr>
          <p:cNvSpPr/>
          <p:nvPr/>
        </p:nvSpPr>
        <p:spPr>
          <a:xfrm>
            <a:off x="2573212" y="3786354"/>
            <a:ext cx="3057968" cy="764411"/>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a:ln>
                  <a:noFill/>
                </a:ln>
                <a:solidFill>
                  <a:prstClr val="white"/>
                </a:solidFill>
                <a:effectLst/>
                <a:uLnTx/>
                <a:uFillTx/>
                <a:latin typeface="Arial"/>
                <a:ea typeface="+mn-ea"/>
                <a:cs typeface="+mn-cs"/>
              </a:rPr>
              <a:t>Wir nutzen unsere Stärken, entwickeln uns weiter und gestalten im Dialog eine nachhaltige Zukunft.</a:t>
            </a:r>
          </a:p>
        </p:txBody>
      </p:sp>
      <p:sp>
        <p:nvSpPr>
          <p:cNvPr id="18" name="Rechteck 17">
            <a:extLst>
              <a:ext uri="{FF2B5EF4-FFF2-40B4-BE49-F238E27FC236}">
                <a16:creationId xmlns:a16="http://schemas.microsoft.com/office/drawing/2014/main" id="{C9E33B5B-9B80-AB15-D3BC-DBE9ECED7200}"/>
              </a:ext>
            </a:extLst>
          </p:cNvPr>
          <p:cNvSpPr/>
          <p:nvPr/>
        </p:nvSpPr>
        <p:spPr>
          <a:xfrm>
            <a:off x="2573212" y="1495818"/>
            <a:ext cx="3057968" cy="75488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Die Organisationskultur, Struktur und Prozesse sind so ausgerichtet, dass das DRK Herausforderungen meistern und Veränderung gestalten kann.</a:t>
            </a:r>
          </a:p>
        </p:txBody>
      </p:sp>
      <p:sp>
        <p:nvSpPr>
          <p:cNvPr id="19" name="Rechteck 18">
            <a:extLst>
              <a:ext uri="{FF2B5EF4-FFF2-40B4-BE49-F238E27FC236}">
                <a16:creationId xmlns:a16="http://schemas.microsoft.com/office/drawing/2014/main" id="{68B77E02-D301-C642-36E6-1EA4A46454A4}"/>
              </a:ext>
            </a:extLst>
          </p:cNvPr>
          <p:cNvSpPr/>
          <p:nvPr/>
        </p:nvSpPr>
        <p:spPr>
          <a:xfrm>
            <a:off x="2573213" y="2339063"/>
            <a:ext cx="3057968" cy="58931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Das gesamte DRK agiert nachhaltig und wirkt damit langfristig nach innen und außen. </a:t>
            </a:r>
          </a:p>
        </p:txBody>
      </p:sp>
      <p:sp>
        <p:nvSpPr>
          <p:cNvPr id="20" name="Rechteck 19">
            <a:extLst>
              <a:ext uri="{FF2B5EF4-FFF2-40B4-BE49-F238E27FC236}">
                <a16:creationId xmlns:a16="http://schemas.microsoft.com/office/drawing/2014/main" id="{F96E956A-B68A-BCDB-486B-F9B174BB73B7}"/>
              </a:ext>
            </a:extLst>
          </p:cNvPr>
          <p:cNvSpPr/>
          <p:nvPr/>
        </p:nvSpPr>
        <p:spPr>
          <a:xfrm>
            <a:off x="2573212" y="2985399"/>
            <a:ext cx="3057968" cy="70956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Wissen und Erfahrungen werden offen und weit geteilt und unterstützen so die konstante Weiterentwicklung der Organisation. </a:t>
            </a:r>
          </a:p>
        </p:txBody>
      </p:sp>
    </p:spTree>
    <p:extLst>
      <p:ext uri="{BB962C8B-B14F-4D97-AF65-F5344CB8AC3E}">
        <p14:creationId xmlns:p14="http://schemas.microsoft.com/office/powerpoint/2010/main" val="185689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CA68-1A74-069D-92EE-65639B5C3713}"/>
            </a:ext>
          </a:extLst>
        </p:cNvPr>
        <p:cNvGrpSpPr/>
        <p:nvPr/>
      </p:nvGrpSpPr>
      <p:grpSpPr>
        <a:xfrm>
          <a:off x="0" y="0"/>
          <a:ext cx="0" cy="0"/>
          <a:chOff x="0" y="0"/>
          <a:chExt cx="0" cy="0"/>
        </a:xfrm>
      </p:grpSpPr>
      <p:pic>
        <p:nvPicPr>
          <p:cNvPr id="7" name="Bildplatzhalter 6" descr="Ein Bild, das Text, Computer, computer, Tablet enthält.&#10;&#10;Automatisch generierte Beschreibung">
            <a:extLst>
              <a:ext uri="{FF2B5EF4-FFF2-40B4-BE49-F238E27FC236}">
                <a16:creationId xmlns:a16="http://schemas.microsoft.com/office/drawing/2014/main" id="{123350FE-6BD6-5154-D9BC-51A8D24B13D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12" b="8712"/>
          <a:stretch>
            <a:fillRect/>
          </a:stretch>
        </p:blipFill>
        <p:spPr/>
      </p:pic>
      <p:sp>
        <p:nvSpPr>
          <p:cNvPr id="3" name="Untertitel 2">
            <a:extLst>
              <a:ext uri="{FF2B5EF4-FFF2-40B4-BE49-F238E27FC236}">
                <a16:creationId xmlns:a16="http://schemas.microsoft.com/office/drawing/2014/main" id="{43E5C4E5-A10A-C645-C147-EAB0DA679FE3}"/>
              </a:ext>
            </a:extLst>
          </p:cNvPr>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DRK-Strategie 2030</a:t>
            </a:r>
          </a:p>
          <a:p>
            <a:endParaRPr lang="de-DE" dirty="0">
              <a:latin typeface="Arial" panose="020B0604020202020204" pitchFamily="34" charset="0"/>
              <a:cs typeface="Arial" panose="020B0604020202020204" pitchFamily="34" charset="0"/>
            </a:endParaRPr>
          </a:p>
        </p:txBody>
      </p:sp>
      <p:sp>
        <p:nvSpPr>
          <p:cNvPr id="4" name="Textplatzhalter 3">
            <a:extLst>
              <a:ext uri="{FF2B5EF4-FFF2-40B4-BE49-F238E27FC236}">
                <a16:creationId xmlns:a16="http://schemas.microsoft.com/office/drawing/2014/main" id="{E1647B49-9A8C-5938-D054-A93722D4F928}"/>
              </a:ext>
            </a:extLst>
          </p:cNvPr>
          <p:cNvSpPr>
            <a:spLocks noGrp="1"/>
          </p:cNvSpPr>
          <p:nvPr>
            <p:ph type="body" sz="quarter" idx="14"/>
          </p:nvPr>
        </p:nvSpPr>
        <p:spPr>
          <a:xfrm>
            <a:off x="8420100" y="863986"/>
            <a:ext cx="183762" cy="2484002"/>
          </a:xfrm>
        </p:spPr>
        <p:txBody>
          <a:bodyPr/>
          <a:lstStyle/>
          <a:p>
            <a:endParaRPr lang="de-DE"/>
          </a:p>
        </p:txBody>
      </p:sp>
      <p:sp>
        <p:nvSpPr>
          <p:cNvPr id="5" name="Titel 4">
            <a:extLst>
              <a:ext uri="{FF2B5EF4-FFF2-40B4-BE49-F238E27FC236}">
                <a16:creationId xmlns:a16="http://schemas.microsoft.com/office/drawing/2014/main" id="{36867035-102D-30B2-F762-C6F60E564937}"/>
              </a:ext>
            </a:extLst>
          </p:cNvPr>
          <p:cNvSpPr>
            <a:spLocks noGrp="1"/>
          </p:cNvSpPr>
          <p:nvPr>
            <p:ph type="ctrTitle"/>
          </p:nvPr>
        </p:nvSpPr>
        <p:spPr/>
        <p:txBody>
          <a:bodyPr/>
          <a:lstStyle/>
          <a:p>
            <a:r>
              <a:rPr lang="de-DE" dirty="0"/>
              <a:t>Strategieprogramm 2025</a:t>
            </a:r>
          </a:p>
        </p:txBody>
      </p:sp>
    </p:spTree>
    <p:extLst>
      <p:ext uri="{BB962C8B-B14F-4D97-AF65-F5344CB8AC3E}">
        <p14:creationId xmlns:p14="http://schemas.microsoft.com/office/powerpoint/2010/main" val="84395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89A2-408D-DE42-A2CA-66317E3CB1D4}"/>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53F3E8F2-1292-C1BF-AB4D-797FFA98AF18}"/>
              </a:ext>
            </a:extLst>
          </p:cNvPr>
          <p:cNvSpPr>
            <a:spLocks noGrp="1"/>
          </p:cNvSpPr>
          <p:nvPr>
            <p:ph type="body" sz="quarter" idx="14"/>
          </p:nvPr>
        </p:nvSpPr>
        <p:spPr/>
        <p:txBody>
          <a:bodyPr/>
          <a:lstStyle/>
          <a:p>
            <a:r>
              <a:rPr lang="de-DE">
                <a:solidFill>
                  <a:schemeClr val="bg1"/>
                </a:solidFill>
              </a:rPr>
              <a:t>© Willing-Holtz / DRK</a:t>
            </a:r>
          </a:p>
        </p:txBody>
      </p:sp>
      <p:sp>
        <p:nvSpPr>
          <p:cNvPr id="9" name="Textplatzhalter 4">
            <a:extLst>
              <a:ext uri="{FF2B5EF4-FFF2-40B4-BE49-F238E27FC236}">
                <a16:creationId xmlns:a16="http://schemas.microsoft.com/office/drawing/2014/main" id="{F2957EFF-35C6-4090-1110-B21053CAA8E7}"/>
              </a:ext>
            </a:extLst>
          </p:cNvPr>
          <p:cNvSpPr txBox="1">
            <a:spLocks/>
          </p:cNvSpPr>
          <p:nvPr/>
        </p:nvSpPr>
        <p:spPr>
          <a:xfrm>
            <a:off x="6981786" y="1046162"/>
            <a:ext cx="189845" cy="1472019"/>
          </a:xfrm>
          <a:prstGeom prst="rect">
            <a:avLst/>
          </a:prstGeom>
        </p:spPr>
        <p:txBody>
          <a:bodyPr vert="vert270" lIns="0" tIns="0" rIns="0" bIns="0" rtlCol="0" anchor="b" anchorCtr="0">
            <a:noAutofit/>
          </a:bodyPr>
          <a:lstStyle>
            <a:lvl1pPr marL="0" indent="0" algn="l" defTabSz="685800" rtl="0" eaLnBrk="1" latinLnBrk="0" hangingPunct="1">
              <a:lnSpc>
                <a:spcPts val="900"/>
              </a:lnSpc>
              <a:spcBef>
                <a:spcPts val="0"/>
              </a:spcBef>
              <a:buFont typeface="Arial" panose="020B0604020202020204" pitchFamily="34" charset="0"/>
              <a:buNone/>
              <a:defRPr sz="700" b="0" i="0" kern="1200" baseline="0">
                <a:solidFill>
                  <a:schemeClr val="tx1"/>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a:solidFill>
                <a:schemeClr val="bg1"/>
              </a:solidFill>
            </a:endParaRPr>
          </a:p>
        </p:txBody>
      </p:sp>
      <p:sp>
        <p:nvSpPr>
          <p:cNvPr id="5" name="Titel 1">
            <a:extLst>
              <a:ext uri="{FF2B5EF4-FFF2-40B4-BE49-F238E27FC236}">
                <a16:creationId xmlns:a16="http://schemas.microsoft.com/office/drawing/2014/main" id="{10988B92-49B3-3FA2-30ED-7086909DD33B}"/>
              </a:ext>
            </a:extLst>
          </p:cNvPr>
          <p:cNvSpPr txBox="1">
            <a:spLocks/>
          </p:cNvSpPr>
          <p:nvPr/>
        </p:nvSpPr>
        <p:spPr>
          <a:xfrm>
            <a:off x="431992" y="719988"/>
            <a:ext cx="8280000" cy="589318"/>
          </a:xfrm>
          <a:prstGeom prst="rect">
            <a:avLst/>
          </a:prstGeom>
        </p:spPr>
        <p:txBody>
          <a:bodyPr vert="horz" lIns="0" tIns="0" rIns="0" bIns="0" rtlCol="0" anchor="t" anchorCtr="0">
            <a:noAutofit/>
          </a:bodyPr>
          <a:lst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a:lstStyle>
          <a:p>
            <a:r>
              <a:rPr lang="de-DE" dirty="0"/>
              <a:t>„Füreinander da. Miteinander stark.“ ist die Umsetzung der Strategie der Föderation (</a:t>
            </a:r>
            <a:r>
              <a:rPr lang="de-DE" i="1" dirty="0"/>
              <a:t>IFRC</a:t>
            </a:r>
            <a:r>
              <a:rPr lang="de-DE" dirty="0"/>
              <a:t>) im DRK.</a:t>
            </a:r>
            <a:endParaRPr lang="de-DE" dirty="0">
              <a:solidFill>
                <a:schemeClr val="bg1">
                  <a:lumMod val="75000"/>
                </a:schemeClr>
              </a:solidFill>
            </a:endParaRPr>
          </a:p>
        </p:txBody>
      </p:sp>
      <p:sp>
        <p:nvSpPr>
          <p:cNvPr id="14" name="Inhaltsplatzhalter 2"/>
          <p:cNvSpPr txBox="1">
            <a:spLocks/>
          </p:cNvSpPr>
          <p:nvPr/>
        </p:nvSpPr>
        <p:spPr>
          <a:xfrm>
            <a:off x="431992" y="1394938"/>
            <a:ext cx="7370565" cy="3159342"/>
          </a:xfrm>
          <a:prstGeom prst="rect">
            <a:avLst/>
          </a:prstGeom>
        </p:spPr>
        <p:txBody>
          <a:bodyPr vert="horz" lIns="0" tIns="0" rIns="0" bIns="0" rtlCol="0" anchor="t" anchorCtr="0">
            <a:noAutofit/>
          </a:bodyPr>
          <a:lstStyle>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endParaRPr lang="de-DE"/>
          </a:p>
          <a:p>
            <a:pPr lvl="1"/>
            <a:endParaRPr lang="de-DE"/>
          </a:p>
        </p:txBody>
      </p:sp>
      <p:pic>
        <p:nvPicPr>
          <p:cNvPr id="17" name="IFRC-S2030-SG-GA-2019-presentation-EN-02_09.pdf" descr="IFRC-S2030-SG-GA-2019-presentation-EN-02_09.pdf">
            <a:extLst>
              <a:ext uri="{FF2B5EF4-FFF2-40B4-BE49-F238E27FC236}">
                <a16:creationId xmlns:a16="http://schemas.microsoft.com/office/drawing/2014/main" id="{76C80EEF-E1F4-4EA2-8E90-28534623D595}"/>
              </a:ext>
            </a:extLst>
          </p:cNvPr>
          <p:cNvPicPr>
            <a:picLocks noChangeAspect="1"/>
          </p:cNvPicPr>
          <p:nvPr/>
        </p:nvPicPr>
        <p:blipFill rotWithShape="1">
          <a:blip r:embed="rId2"/>
          <a:srcRect t="7892"/>
          <a:stretch/>
        </p:blipFill>
        <p:spPr>
          <a:xfrm>
            <a:off x="1457325" y="1357191"/>
            <a:ext cx="6243591" cy="3234835"/>
          </a:xfrm>
          <a:prstGeom prst="rect">
            <a:avLst/>
          </a:prstGeom>
          <a:ln w="12700">
            <a:miter lim="400000"/>
          </a:ln>
        </p:spPr>
      </p:pic>
      <p:sp>
        <p:nvSpPr>
          <p:cNvPr id="18" name="Rechteck 17">
            <a:extLst>
              <a:ext uri="{FF2B5EF4-FFF2-40B4-BE49-F238E27FC236}">
                <a16:creationId xmlns:a16="http://schemas.microsoft.com/office/drawing/2014/main" id="{342D51C4-961B-4CED-814B-92A8C2653A59}"/>
              </a:ext>
            </a:extLst>
          </p:cNvPr>
          <p:cNvSpPr/>
          <p:nvPr/>
        </p:nvSpPr>
        <p:spPr>
          <a:xfrm>
            <a:off x="1906170" y="2389072"/>
            <a:ext cx="866964" cy="235974"/>
          </a:xfrm>
          <a:prstGeom prst="rect">
            <a:avLst/>
          </a:prstGeom>
          <a:solidFill>
            <a:srgbClr val="D6E6EA"/>
          </a:solidFill>
          <a:ln>
            <a:solidFill>
              <a:srgbClr val="D6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Ziele</a:t>
            </a:r>
          </a:p>
        </p:txBody>
      </p:sp>
      <p:sp>
        <p:nvSpPr>
          <p:cNvPr id="19" name="Rechteck 18">
            <a:extLst>
              <a:ext uri="{FF2B5EF4-FFF2-40B4-BE49-F238E27FC236}">
                <a16:creationId xmlns:a16="http://schemas.microsoft.com/office/drawing/2014/main" id="{16372FC9-18B5-4CCD-899B-F3F97FB20834}"/>
              </a:ext>
            </a:extLst>
          </p:cNvPr>
          <p:cNvSpPr/>
          <p:nvPr/>
        </p:nvSpPr>
        <p:spPr>
          <a:xfrm>
            <a:off x="1906170" y="2646515"/>
            <a:ext cx="1597010" cy="314914"/>
          </a:xfrm>
          <a:prstGeom prst="rect">
            <a:avLst/>
          </a:prstGeom>
          <a:solidFill>
            <a:srgbClr val="D6E6EA"/>
          </a:solidFill>
          <a:ln>
            <a:solidFill>
              <a:srgbClr val="D6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Herausforderungen</a:t>
            </a:r>
          </a:p>
        </p:txBody>
      </p:sp>
      <p:sp>
        <p:nvSpPr>
          <p:cNvPr id="21" name="Rechteck 20">
            <a:extLst>
              <a:ext uri="{FF2B5EF4-FFF2-40B4-BE49-F238E27FC236}">
                <a16:creationId xmlns:a16="http://schemas.microsoft.com/office/drawing/2014/main" id="{3D34E2C3-3783-4F18-9047-0BA50CEB01A6}"/>
              </a:ext>
            </a:extLst>
          </p:cNvPr>
          <p:cNvSpPr/>
          <p:nvPr/>
        </p:nvSpPr>
        <p:spPr>
          <a:xfrm>
            <a:off x="1906170" y="3001012"/>
            <a:ext cx="2223815" cy="235974"/>
          </a:xfrm>
          <a:prstGeom prst="rect">
            <a:avLst/>
          </a:prstGeom>
          <a:solidFill>
            <a:srgbClr val="D6E6EA"/>
          </a:solidFill>
          <a:ln>
            <a:solidFill>
              <a:srgbClr val="D6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Veränderungen</a:t>
            </a:r>
          </a:p>
        </p:txBody>
      </p:sp>
      <p:sp>
        <p:nvSpPr>
          <p:cNvPr id="15" name="Rectangle 8">
            <a:extLst>
              <a:ext uri="{FF2B5EF4-FFF2-40B4-BE49-F238E27FC236}">
                <a16:creationId xmlns:a16="http://schemas.microsoft.com/office/drawing/2014/main" id="{E45D3382-7515-492B-A8C9-6CAE2B89E7ED}"/>
              </a:ext>
            </a:extLst>
          </p:cNvPr>
          <p:cNvSpPr>
            <a:spLocks noChangeAspect="1"/>
          </p:cNvSpPr>
          <p:nvPr/>
        </p:nvSpPr>
        <p:spPr>
          <a:xfrm>
            <a:off x="1495247" y="4329041"/>
            <a:ext cx="2223815" cy="235974"/>
          </a:xfrm>
          <a:prstGeom prst="rect">
            <a:avLst/>
          </a:prstGeom>
          <a:solidFill>
            <a:srgbClr val="8CBDCA"/>
          </a:solidFill>
          <a:ln w="38100">
            <a:noFill/>
          </a:ln>
        </p:spPr>
        <p:txBody>
          <a:bodyPr wrap="square" lIns="80981" tIns="80981" rIns="80981" bIns="80981" anchor="t" anchorCtr="0">
            <a:noAutofit/>
          </a:bodyPr>
          <a:lstStyle/>
          <a:p>
            <a:pPr marL="0" marR="0" lvl="0" indent="0" algn="l" defTabSz="685583" rtl="0" eaLnBrk="1" fontAlgn="auto" latinLnBrk="0" hangingPunct="1">
              <a:lnSpc>
                <a:spcPct val="90000"/>
              </a:lnSpc>
              <a:spcBef>
                <a:spcPts val="0"/>
              </a:spcBef>
              <a:spcAft>
                <a:spcPts val="169"/>
              </a:spcAft>
              <a:buClrTx/>
              <a:buSzTx/>
              <a:buFontTx/>
              <a:buNone/>
              <a:tabLst/>
              <a:defRPr/>
            </a:pPr>
            <a:r>
              <a:rPr kumimoji="0" lang="en-GB" sz="975" b="1" i="0" u="none" strike="noStrike" kern="1200" cap="none" spc="0" normalizeH="0" baseline="0" noProof="0" dirty="0">
                <a:ln>
                  <a:noFill/>
                </a:ln>
                <a:solidFill>
                  <a:prstClr val="black"/>
                </a:solidFill>
                <a:effectLst/>
                <a:uLnTx/>
                <a:uFillTx/>
                <a:latin typeface="Arial"/>
                <a:ea typeface="Verdana"/>
                <a:cs typeface="+mn-cs"/>
                <a:hlinkClick r:id="rId3"/>
              </a:rPr>
              <a:t>https://www.ifrc.org/strategy-2030</a:t>
            </a:r>
            <a:r>
              <a:rPr kumimoji="0" lang="en-GB" sz="975" b="1" i="0" u="none" strike="noStrike" kern="1200" cap="none" spc="0" normalizeH="0" baseline="0" noProof="0" dirty="0">
                <a:ln>
                  <a:noFill/>
                </a:ln>
                <a:solidFill>
                  <a:prstClr val="black"/>
                </a:solidFill>
                <a:effectLst/>
                <a:uLnTx/>
                <a:uFillTx/>
                <a:latin typeface="Arial"/>
                <a:ea typeface="Verdana"/>
                <a:cs typeface="+mn-cs"/>
              </a:rPr>
              <a:t> </a:t>
            </a:r>
            <a:endParaRPr kumimoji="0" lang="en-GB" sz="975" b="0" i="0" u="none" strike="noStrike" kern="1200" cap="none" spc="0" normalizeH="0" baseline="0" noProof="0" dirty="0">
              <a:ln>
                <a:noFill/>
              </a:ln>
              <a:solidFill>
                <a:prstClr val="black"/>
              </a:solidFill>
              <a:effectLst/>
              <a:uLnTx/>
              <a:uFillTx/>
              <a:latin typeface="Arial"/>
              <a:ea typeface="Verdana"/>
              <a:cs typeface="Verdana"/>
            </a:endParaRPr>
          </a:p>
        </p:txBody>
      </p:sp>
    </p:spTree>
    <p:extLst>
      <p:ext uri="{BB962C8B-B14F-4D97-AF65-F5344CB8AC3E}">
        <p14:creationId xmlns:p14="http://schemas.microsoft.com/office/powerpoint/2010/main" val="3054623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70FEF-3BA7-69F5-226B-E1F4EEF7CAB0}"/>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2A11A26-31C4-ED11-4EFD-39F6E0F52CA9}"/>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p:txBody>
      </p:sp>
      <p:sp>
        <p:nvSpPr>
          <p:cNvPr id="3" name="Foliennummernplatzhalter 2">
            <a:extLst>
              <a:ext uri="{FF2B5EF4-FFF2-40B4-BE49-F238E27FC236}">
                <a16:creationId xmlns:a16="http://schemas.microsoft.com/office/drawing/2014/main" id="{ABA3CA0F-6929-8992-10FC-1668F4C86839}"/>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20</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D6B1286E-1839-2CA7-E62E-327B03066349}"/>
              </a:ext>
            </a:extLst>
          </p:cNvPr>
          <p:cNvSpPr>
            <a:spLocks noGrp="1"/>
          </p:cNvSpPr>
          <p:nvPr>
            <p:ph type="title"/>
          </p:nvPr>
        </p:nvSpPr>
        <p:spPr>
          <a:xfrm>
            <a:off x="431992" y="719988"/>
            <a:ext cx="7783753" cy="589318"/>
          </a:xfrm>
        </p:spPr>
        <p:txBody>
          <a:bodyPr/>
          <a:lstStyle/>
          <a:p>
            <a:r>
              <a:rPr lang="de-DE" dirty="0"/>
              <a:t>Nach Berlin im Jahr 2023, findet </a:t>
            </a:r>
            <a:br>
              <a:rPr lang="de-DE" dirty="0"/>
            </a:br>
            <a:r>
              <a:rPr lang="de-DE" dirty="0"/>
              <a:t>der DRK-Strategie-Tag 2025  </a:t>
            </a:r>
            <a:br>
              <a:rPr lang="de-DE" dirty="0"/>
            </a:br>
            <a:r>
              <a:rPr lang="de-DE" dirty="0"/>
              <a:t>am 2. Oktober in Mainz statt.</a:t>
            </a:r>
          </a:p>
        </p:txBody>
      </p:sp>
      <p:sp>
        <p:nvSpPr>
          <p:cNvPr id="17" name="object 14">
            <a:extLst>
              <a:ext uri="{FF2B5EF4-FFF2-40B4-BE49-F238E27FC236}">
                <a16:creationId xmlns:a16="http://schemas.microsoft.com/office/drawing/2014/main" id="{FB58955B-C348-6367-1B28-AF431441506A}"/>
              </a:ext>
            </a:extLst>
          </p:cNvPr>
          <p:cNvSpPr txBox="1"/>
          <p:nvPr/>
        </p:nvSpPr>
        <p:spPr>
          <a:xfrm>
            <a:off x="7776682" y="1895387"/>
            <a:ext cx="1313180" cy="659155"/>
          </a:xfrm>
          <a:prstGeom prst="rect">
            <a:avLst/>
          </a:prstGeom>
        </p:spPr>
        <p:txBody>
          <a:bodyPr vert="horz" wrap="square" lIns="0" tIns="12700" rIns="0" bIns="0" rtlCol="0">
            <a:spAutoFit/>
          </a:bodyPr>
          <a:lstStyle/>
          <a:p>
            <a:pPr marL="12700" marR="0" lvl="0" indent="0" algn="l" defTabSz="685800" rtl="0" eaLnBrk="1" fontAlgn="auto" latinLnBrk="0" hangingPunct="1">
              <a:lnSpc>
                <a:spcPct val="100000"/>
              </a:lnSpc>
              <a:spcBef>
                <a:spcPts val="100"/>
              </a:spcBef>
              <a:spcAft>
                <a:spcPts val="0"/>
              </a:spcAft>
              <a:buClrTx/>
              <a:buSzTx/>
              <a:buFontTx/>
              <a:buNone/>
              <a:tabLst/>
              <a:defRPr/>
            </a:pPr>
            <a:r>
              <a:rPr kumimoji="0" lang="de-DE" sz="1400" b="1" i="0" u="none" strike="noStrike" kern="1200" cap="none" spc="0" normalizeH="0" baseline="0" noProof="0">
                <a:ln>
                  <a:noFill/>
                </a:ln>
                <a:solidFill>
                  <a:prstClr val="white">
                    <a:lumMod val="65000"/>
                  </a:prstClr>
                </a:solidFill>
                <a:effectLst/>
                <a:uLnTx/>
                <a:uFillTx/>
                <a:latin typeface="Arial"/>
                <a:ea typeface="+mn-ea"/>
                <a:cs typeface="Arial"/>
              </a:rPr>
              <a:t>Berlin</a:t>
            </a:r>
            <a:br>
              <a:rPr kumimoji="0" lang="de-DE" sz="1400" b="1" i="0" u="none" strike="noStrike" kern="1200" cap="none" spc="0" normalizeH="0" baseline="0" noProof="0">
                <a:ln>
                  <a:noFill/>
                </a:ln>
                <a:solidFill>
                  <a:srgbClr val="001856"/>
                </a:solidFill>
                <a:effectLst/>
                <a:uLnTx/>
                <a:uFillTx/>
                <a:latin typeface="Arial"/>
                <a:ea typeface="+mn-ea"/>
                <a:cs typeface="Arial"/>
              </a:rPr>
            </a:br>
            <a:r>
              <a:rPr kumimoji="0" lang="de-DE" sz="1400" b="0" i="0" u="none" strike="noStrike" kern="1200" cap="none" spc="0" normalizeH="0" baseline="0" noProof="0">
                <a:ln>
                  <a:noFill/>
                </a:ln>
                <a:solidFill>
                  <a:prstClr val="white">
                    <a:lumMod val="85000"/>
                  </a:prstClr>
                </a:solidFill>
                <a:effectLst/>
                <a:uLnTx/>
                <a:uFillTx/>
                <a:latin typeface="Arial"/>
                <a:ea typeface="+mn-ea"/>
                <a:cs typeface="Arial"/>
              </a:rPr>
              <a:t>DRK-Strategie-Tag 2023</a:t>
            </a:r>
            <a:endParaRPr kumimoji="0" sz="1400" b="0" i="0" u="none" strike="noStrike" kern="1200" cap="none" spc="0" normalizeH="0" baseline="0" noProof="0">
              <a:ln>
                <a:noFill/>
              </a:ln>
              <a:solidFill>
                <a:prstClr val="white">
                  <a:lumMod val="85000"/>
                </a:prstClr>
              </a:solidFill>
              <a:effectLst/>
              <a:uLnTx/>
              <a:uFillTx/>
              <a:latin typeface="Arial"/>
              <a:ea typeface="+mn-ea"/>
              <a:cs typeface="Arial"/>
            </a:endParaRPr>
          </a:p>
        </p:txBody>
      </p:sp>
      <p:pic>
        <p:nvPicPr>
          <p:cNvPr id="24" name="Grafik 23" descr="Ein Bild, das Karte enthält.&#10;&#10;Automatisch generierte Beschreibung">
            <a:extLst>
              <a:ext uri="{FF2B5EF4-FFF2-40B4-BE49-F238E27FC236}">
                <a16:creationId xmlns:a16="http://schemas.microsoft.com/office/drawing/2014/main" id="{04110881-6E18-FBD8-F888-343F5BD56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267" y="1020478"/>
            <a:ext cx="2815255" cy="3718800"/>
          </a:xfrm>
          <a:prstGeom prst="rect">
            <a:avLst/>
          </a:prstGeom>
        </p:spPr>
      </p:pic>
      <p:sp>
        <p:nvSpPr>
          <p:cNvPr id="26" name="Ellipse 25">
            <a:extLst>
              <a:ext uri="{FF2B5EF4-FFF2-40B4-BE49-F238E27FC236}">
                <a16:creationId xmlns:a16="http://schemas.microsoft.com/office/drawing/2014/main" id="{ABE0D7BD-655F-6DFB-D5C3-0A2B989944F5}"/>
              </a:ext>
            </a:extLst>
          </p:cNvPr>
          <p:cNvSpPr/>
          <p:nvPr/>
        </p:nvSpPr>
        <p:spPr>
          <a:xfrm>
            <a:off x="6506616" y="2094747"/>
            <a:ext cx="270023" cy="27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29" name="Gerader Verbinder 28">
            <a:extLst>
              <a:ext uri="{FF2B5EF4-FFF2-40B4-BE49-F238E27FC236}">
                <a16:creationId xmlns:a16="http://schemas.microsoft.com/office/drawing/2014/main" id="{F59BEF8B-6E90-1EB9-4EC1-25F15349D3D8}"/>
              </a:ext>
            </a:extLst>
          </p:cNvPr>
          <p:cNvCxnSpPr/>
          <p:nvPr/>
        </p:nvCxnSpPr>
        <p:spPr>
          <a:xfrm>
            <a:off x="6819598" y="2235884"/>
            <a:ext cx="86923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object 14">
            <a:extLst>
              <a:ext uri="{FF2B5EF4-FFF2-40B4-BE49-F238E27FC236}">
                <a16:creationId xmlns:a16="http://schemas.microsoft.com/office/drawing/2014/main" id="{5A53EDC5-FB9B-EDC7-2618-2FC12F66B0AE}"/>
              </a:ext>
            </a:extLst>
          </p:cNvPr>
          <p:cNvSpPr txBox="1"/>
          <p:nvPr/>
        </p:nvSpPr>
        <p:spPr>
          <a:xfrm>
            <a:off x="3098302" y="3359651"/>
            <a:ext cx="1313180" cy="659155"/>
          </a:xfrm>
          <a:prstGeom prst="rect">
            <a:avLst/>
          </a:prstGeom>
        </p:spPr>
        <p:txBody>
          <a:bodyPr vert="horz" wrap="square" lIns="0" tIns="12700" rIns="0" bIns="0" rtlCol="0">
            <a:spAutoFit/>
          </a:bodyPr>
          <a:lstStyle/>
          <a:p>
            <a:pPr marL="12700" marR="0" lvl="0" indent="0" algn="l" defTabSz="685800" rtl="0" eaLnBrk="1" fontAlgn="auto" latinLnBrk="0" hangingPunct="1">
              <a:lnSpc>
                <a:spcPct val="100000"/>
              </a:lnSpc>
              <a:spcBef>
                <a:spcPts val="100"/>
              </a:spcBef>
              <a:spcAft>
                <a:spcPts val="0"/>
              </a:spcAft>
              <a:buClrTx/>
              <a:buSzTx/>
              <a:buFontTx/>
              <a:buNone/>
              <a:tabLst/>
              <a:defRPr/>
            </a:pPr>
            <a:r>
              <a:rPr kumimoji="0" lang="de-DE" sz="1400" b="1" i="0" u="none" strike="noStrike" kern="1200" cap="none" spc="0" normalizeH="0" baseline="0" noProof="0" dirty="0">
                <a:ln>
                  <a:noFill/>
                </a:ln>
                <a:solidFill>
                  <a:srgbClr val="001856"/>
                </a:solidFill>
                <a:effectLst/>
                <a:uLnTx/>
                <a:uFillTx/>
                <a:latin typeface="Arial"/>
                <a:ea typeface="+mn-ea"/>
                <a:cs typeface="Arial"/>
              </a:rPr>
              <a:t>Mainz</a:t>
            </a:r>
            <a:br>
              <a:rPr kumimoji="0" lang="de-DE" sz="1400" b="1" i="0" u="none" strike="noStrike" kern="1200" cap="none" spc="0" normalizeH="0" baseline="0" noProof="0" dirty="0">
                <a:ln>
                  <a:noFill/>
                </a:ln>
                <a:solidFill>
                  <a:srgbClr val="001856"/>
                </a:solidFill>
                <a:effectLst/>
                <a:uLnTx/>
                <a:uFillTx/>
                <a:latin typeface="Arial"/>
                <a:ea typeface="+mn-ea"/>
                <a:cs typeface="Arial"/>
              </a:rPr>
            </a:br>
            <a:r>
              <a:rPr lang="de-DE" sz="1400" dirty="0">
                <a:solidFill>
                  <a:srgbClr val="001856"/>
                </a:solidFill>
                <a:latin typeface="Arial"/>
                <a:cs typeface="Arial"/>
              </a:rPr>
              <a:t>DRK-</a:t>
            </a:r>
            <a:r>
              <a:rPr kumimoji="0" lang="de-DE" sz="1400" b="0" i="0" u="none" strike="noStrike" kern="1200" cap="none" spc="0" normalizeH="0" baseline="0" noProof="0" dirty="0">
                <a:ln>
                  <a:noFill/>
                </a:ln>
                <a:solidFill>
                  <a:srgbClr val="001856"/>
                </a:solidFill>
                <a:effectLst/>
                <a:uLnTx/>
                <a:uFillTx/>
                <a:latin typeface="Arial"/>
                <a:ea typeface="+mn-ea"/>
                <a:cs typeface="Arial"/>
              </a:rPr>
              <a:t>Strategie-Tag 2025</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Ellipse 4">
            <a:extLst>
              <a:ext uri="{FF2B5EF4-FFF2-40B4-BE49-F238E27FC236}">
                <a16:creationId xmlns:a16="http://schemas.microsoft.com/office/drawing/2014/main" id="{B43A0066-3C71-1FE6-9310-A2DBB44900D0}"/>
              </a:ext>
            </a:extLst>
          </p:cNvPr>
          <p:cNvSpPr/>
          <p:nvPr/>
        </p:nvSpPr>
        <p:spPr>
          <a:xfrm>
            <a:off x="4864852" y="3350364"/>
            <a:ext cx="270023" cy="270000"/>
          </a:xfrm>
          <a:prstGeom prst="ellipse">
            <a:avLst/>
          </a:prstGeom>
          <a:solidFill>
            <a:srgbClr val="E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6" name="Gerader Verbinder 5">
            <a:extLst>
              <a:ext uri="{FF2B5EF4-FFF2-40B4-BE49-F238E27FC236}">
                <a16:creationId xmlns:a16="http://schemas.microsoft.com/office/drawing/2014/main" id="{563B08E9-CA19-104A-FAC5-5968E3070A15}"/>
              </a:ext>
            </a:extLst>
          </p:cNvPr>
          <p:cNvCxnSpPr/>
          <p:nvPr/>
        </p:nvCxnSpPr>
        <p:spPr>
          <a:xfrm>
            <a:off x="3814412" y="3477266"/>
            <a:ext cx="8692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D2236293-C6C4-695E-1616-53E72CA8550D}"/>
              </a:ext>
            </a:extLst>
          </p:cNvPr>
          <p:cNvSpPr txBox="1">
            <a:spLocks/>
          </p:cNvSpPr>
          <p:nvPr/>
        </p:nvSpPr>
        <p:spPr>
          <a:xfrm>
            <a:off x="319505" y="1793136"/>
            <a:ext cx="3529392" cy="3166758"/>
          </a:xfrm>
          <a:prstGeom prst="rect">
            <a:avLst/>
          </a:prstGeom>
        </p:spPr>
        <p:txBody>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2"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Der DRK-Landesverband Rheinland-Pfalz ist Kooperationspartner des Strategietags 2025.</a:t>
            </a:r>
            <a:r>
              <a:rPr lang="de-DE" noProof="0" dirty="0">
                <a:solidFill>
                  <a:srgbClr val="002D55"/>
                </a:solidFill>
                <a:latin typeface="Arial"/>
              </a:rPr>
              <a:t> </a:t>
            </a:r>
            <a:r>
              <a:rPr kumimoji="0" lang="de-DE" sz="1400" b="0" i="0" u="none" strike="noStrike" kern="1200" cap="none" spc="0" normalizeH="0" baseline="0" noProof="0" dirty="0">
                <a:ln>
                  <a:noFill/>
                </a:ln>
                <a:solidFill>
                  <a:srgbClr val="002D55"/>
                </a:solidFill>
                <a:effectLst/>
                <a:uLnTx/>
                <a:uFillTx/>
                <a:latin typeface="Arial"/>
                <a:ea typeface="+mn-ea"/>
                <a:cs typeface="+mn-cs"/>
              </a:rPr>
              <a:t>Mehr Informationen folgen über den Mail-Verteiler: </a:t>
            </a:r>
            <a:r>
              <a:rPr kumimoji="0" lang="de-DE" sz="1400" b="0" i="0" u="none" strike="noStrike" kern="1200" cap="none" spc="0" normalizeH="0" baseline="0" noProof="0" dirty="0">
                <a:ln>
                  <a:noFill/>
                </a:ln>
                <a:solidFill>
                  <a:srgbClr val="002D55"/>
                </a:solidFill>
                <a:effectLst/>
                <a:uLnTx/>
                <a:uFillTx/>
                <a:latin typeface="Arial"/>
                <a:ea typeface="+mn-ea"/>
                <a:cs typeface="+mn-cs"/>
                <a:hlinkClick r:id="rId4"/>
              </a:rPr>
              <a:t>https://forms.office.com/e/Kd9V2rgbcy</a:t>
            </a:r>
            <a:endParaRPr kumimoji="0" lang="de-DE" sz="1400" b="0" i="0" u="none" strike="noStrike" kern="1200" cap="none" spc="0" normalizeH="0" baseline="0" noProof="0" dirty="0">
              <a:ln>
                <a:noFill/>
              </a:ln>
              <a:solidFill>
                <a:srgbClr val="002D55"/>
              </a:solidFill>
              <a:effectLst/>
              <a:uLnTx/>
              <a:uFillTx/>
              <a:latin typeface="Arial"/>
              <a:ea typeface="+mn-ea"/>
              <a:cs typeface="+mn-cs"/>
            </a:endParaRPr>
          </a:p>
          <a:p>
            <a:pPr marL="0" marR="0" lvl="2"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endParaRPr kumimoji="0" lang="de-DE" sz="1400" b="0" i="0" u="none" strike="noStrike" kern="1200" cap="none" spc="0" normalizeH="0" baseline="0" noProof="0" dirty="0">
              <a:ln>
                <a:noFill/>
              </a:ln>
              <a:solidFill>
                <a:srgbClr val="002D55"/>
              </a:solidFill>
              <a:effectLst/>
              <a:uLnTx/>
              <a:uFillTx/>
              <a:latin typeface="Arial"/>
              <a:ea typeface="+mn-ea"/>
              <a:cs typeface="+mn-cs"/>
            </a:endParaRPr>
          </a:p>
        </p:txBody>
      </p:sp>
      <p:pic>
        <p:nvPicPr>
          <p:cNvPr id="12" name="Grafik 11" descr="Ein Bild, das Text, Symbol, Muster, Pixel enthält.&#10;&#10;KI-generierte Inhalte können fehlerhaft sein.">
            <a:extLst>
              <a:ext uri="{FF2B5EF4-FFF2-40B4-BE49-F238E27FC236}">
                <a16:creationId xmlns:a16="http://schemas.microsoft.com/office/drawing/2014/main" id="{C7500C54-99BB-1003-9F66-4E7A40BD6A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288" y="3065742"/>
            <a:ext cx="1008611" cy="1008611"/>
          </a:xfrm>
          <a:prstGeom prst="rect">
            <a:avLst/>
          </a:prstGeom>
        </p:spPr>
      </p:pic>
    </p:spTree>
    <p:extLst>
      <p:ext uri="{BB962C8B-B14F-4D97-AF65-F5344CB8AC3E}">
        <p14:creationId xmlns:p14="http://schemas.microsoft.com/office/powerpoint/2010/main" val="1482526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110D5-09CB-016A-2DE3-561CB2919986}"/>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3A76DD8-E562-208A-18E2-02FC652ECB58}"/>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endParaRPr kumimoji="0" lang="de-DE" sz="7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854D21F2-FB7F-DAAB-8202-6A8C23667350}"/>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21</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58AD5C3E-0294-066C-59C1-B2B8704CB3AF}"/>
              </a:ext>
            </a:extLst>
          </p:cNvPr>
          <p:cNvSpPr>
            <a:spLocks noGrp="1"/>
          </p:cNvSpPr>
          <p:nvPr>
            <p:ph type="title"/>
          </p:nvPr>
        </p:nvSpPr>
        <p:spPr/>
        <p:txBody>
          <a:bodyPr/>
          <a:lstStyle/>
          <a:p>
            <a:r>
              <a:rPr lang="de-DE" dirty="0"/>
              <a:t>Das Schulungsprogramm startet im Juli 2025. Bewerbungen für eine Teilnahme sind ab sofort möglich. </a:t>
            </a:r>
          </a:p>
        </p:txBody>
      </p:sp>
      <p:pic>
        <p:nvPicPr>
          <p:cNvPr id="29" name="Grafik 28">
            <a:extLst>
              <a:ext uri="{FF2B5EF4-FFF2-40B4-BE49-F238E27FC236}">
                <a16:creationId xmlns:a16="http://schemas.microsoft.com/office/drawing/2014/main" id="{12F975C1-4E31-0071-52B3-18BB78C33E37}"/>
              </a:ext>
            </a:extLst>
          </p:cNvPr>
          <p:cNvPicPr>
            <a:picLocks noChangeAspect="1"/>
          </p:cNvPicPr>
          <p:nvPr/>
        </p:nvPicPr>
        <p:blipFill>
          <a:blip r:embed="rId3"/>
          <a:stretch>
            <a:fillRect/>
          </a:stretch>
        </p:blipFill>
        <p:spPr>
          <a:xfrm>
            <a:off x="431993" y="1421595"/>
            <a:ext cx="5518642" cy="2961393"/>
          </a:xfrm>
          <a:prstGeom prst="rect">
            <a:avLst/>
          </a:prstGeom>
        </p:spPr>
      </p:pic>
      <p:sp>
        <p:nvSpPr>
          <p:cNvPr id="5" name="Textfeld 4">
            <a:extLst>
              <a:ext uri="{FF2B5EF4-FFF2-40B4-BE49-F238E27FC236}">
                <a16:creationId xmlns:a16="http://schemas.microsoft.com/office/drawing/2014/main" id="{7B90CFCE-59F4-5FA1-9F30-99AE2CA25A2A}"/>
              </a:ext>
            </a:extLst>
          </p:cNvPr>
          <p:cNvSpPr txBox="1"/>
          <p:nvPr/>
        </p:nvSpPr>
        <p:spPr>
          <a:xfrm>
            <a:off x="6011805" y="1421595"/>
            <a:ext cx="2700188" cy="1384995"/>
          </a:xfrm>
          <a:prstGeom prst="rect">
            <a:avLst/>
          </a:prstGeom>
          <a:noFill/>
        </p:spPr>
        <p:txBody>
          <a:bodyPr wrap="square">
            <a:spAutoFit/>
          </a:bodyPr>
          <a:lstStyle/>
          <a:p>
            <a:pPr algn="just"/>
            <a:r>
              <a:rPr lang="de-DE" sz="1200" dirty="0">
                <a:solidFill>
                  <a:srgbClr val="002D55"/>
                </a:solidFill>
                <a:latin typeface="Arial"/>
              </a:rPr>
              <a:t>Interessierte können sich mit einem eigenen Projekt bis 30. Mai anmelden. Bitte stellen Sie sicher, dass Sie an allen Terminen teilnehmen können und beachten Sie bei der Anmeldung die Teilnahmebedingungen.  </a:t>
            </a:r>
          </a:p>
        </p:txBody>
      </p:sp>
      <p:sp>
        <p:nvSpPr>
          <p:cNvPr id="6" name="Pfeil: nach rechts 5">
            <a:extLst>
              <a:ext uri="{FF2B5EF4-FFF2-40B4-BE49-F238E27FC236}">
                <a16:creationId xmlns:a16="http://schemas.microsoft.com/office/drawing/2014/main" id="{11AED8ED-844A-02B1-0DF5-9640E4A746DA}"/>
              </a:ext>
            </a:extLst>
          </p:cNvPr>
          <p:cNvSpPr/>
          <p:nvPr/>
        </p:nvSpPr>
        <p:spPr>
          <a:xfrm>
            <a:off x="6105378" y="2899816"/>
            <a:ext cx="942536" cy="5045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800" dirty="0"/>
              <a:t>Jetzt mitmachen</a:t>
            </a:r>
          </a:p>
        </p:txBody>
      </p:sp>
      <p:sp>
        <p:nvSpPr>
          <p:cNvPr id="8" name="Textfeld 7">
            <a:extLst>
              <a:ext uri="{FF2B5EF4-FFF2-40B4-BE49-F238E27FC236}">
                <a16:creationId xmlns:a16="http://schemas.microsoft.com/office/drawing/2014/main" id="{7E7F129C-BC45-09F8-F335-8ABD781AA25D}"/>
              </a:ext>
            </a:extLst>
          </p:cNvPr>
          <p:cNvSpPr txBox="1"/>
          <p:nvPr/>
        </p:nvSpPr>
        <p:spPr>
          <a:xfrm>
            <a:off x="7047914" y="2918879"/>
            <a:ext cx="1696874" cy="400110"/>
          </a:xfrm>
          <a:prstGeom prst="rect">
            <a:avLst/>
          </a:prstGeom>
          <a:noFill/>
        </p:spPr>
        <p:txBody>
          <a:bodyPr wrap="square">
            <a:spAutoFit/>
          </a:bodyPr>
          <a:lstStyle/>
          <a:p>
            <a:r>
              <a:rPr lang="de-DE" sz="1000" dirty="0">
                <a:solidFill>
                  <a:srgbClr val="002D55"/>
                </a:solidFill>
                <a:latin typeface="Arial"/>
                <a:hlinkClick r:id="rId4"/>
              </a:rPr>
              <a:t>https://forms.office.com/e/6hGtNGP7hF</a:t>
            </a:r>
            <a:endParaRPr lang="de-DE" sz="1000" dirty="0">
              <a:solidFill>
                <a:srgbClr val="002D55"/>
              </a:solidFill>
              <a:latin typeface="Arial"/>
            </a:endParaRPr>
          </a:p>
        </p:txBody>
      </p:sp>
      <p:pic>
        <p:nvPicPr>
          <p:cNvPr id="7" name="Grafik 6" descr="Ein Bild, das Symbol, Text, Pixel enthält.&#10;&#10;KI-generierte Inhalte können fehlerhaft sein.">
            <a:extLst>
              <a:ext uri="{FF2B5EF4-FFF2-40B4-BE49-F238E27FC236}">
                <a16:creationId xmlns:a16="http://schemas.microsoft.com/office/drawing/2014/main" id="{294DE490-25B3-E3F0-8238-395977364D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914" y="3318989"/>
            <a:ext cx="1024304" cy="1024304"/>
          </a:xfrm>
          <a:prstGeom prst="rect">
            <a:avLst/>
          </a:prstGeom>
        </p:spPr>
      </p:pic>
    </p:spTree>
    <p:extLst>
      <p:ext uri="{BB962C8B-B14F-4D97-AF65-F5344CB8AC3E}">
        <p14:creationId xmlns:p14="http://schemas.microsoft.com/office/powerpoint/2010/main" val="398069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54A70-331B-DDA2-9F06-E1D0BBDB1FDD}"/>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B5A9852-B87B-D824-E8FA-066F96D18FF8}"/>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endParaRPr kumimoji="0" lang="de-DE" sz="7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01C2FC8B-7342-E8D1-82A3-7844EF32F027}"/>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22</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2598E2D7-0C56-4AED-7989-76FCB45F5AF1}"/>
              </a:ext>
            </a:extLst>
          </p:cNvPr>
          <p:cNvSpPr>
            <a:spLocks noGrp="1"/>
          </p:cNvSpPr>
          <p:nvPr>
            <p:ph type="title"/>
          </p:nvPr>
        </p:nvSpPr>
        <p:spPr/>
        <p:txBody>
          <a:bodyPr/>
          <a:lstStyle/>
          <a:p>
            <a:r>
              <a:rPr lang="de-DE" dirty="0"/>
              <a:t>Mit dem Strategie-Förderprogramm werden innovative Projekte mit bis zu 10.000 Euro gefördert.</a:t>
            </a:r>
          </a:p>
        </p:txBody>
      </p:sp>
      <p:sp>
        <p:nvSpPr>
          <p:cNvPr id="5" name="Textfeld 4">
            <a:extLst>
              <a:ext uri="{FF2B5EF4-FFF2-40B4-BE49-F238E27FC236}">
                <a16:creationId xmlns:a16="http://schemas.microsoft.com/office/drawing/2014/main" id="{4CCEEA99-2185-2B8C-B098-3161EACDC87D}"/>
              </a:ext>
            </a:extLst>
          </p:cNvPr>
          <p:cNvSpPr txBox="1"/>
          <p:nvPr/>
        </p:nvSpPr>
        <p:spPr>
          <a:xfrm>
            <a:off x="431992" y="1426923"/>
            <a:ext cx="7902365" cy="3347070"/>
          </a:xfrm>
          <a:prstGeom prst="rect">
            <a:avLst/>
          </a:prstGeom>
          <a:noFill/>
        </p:spPr>
        <p:txBody>
          <a:bodyPr wrap="square">
            <a:spAutoFit/>
          </a:bodyPr>
          <a:lstStyle/>
          <a:p>
            <a:r>
              <a:rPr lang="de-DE" sz="1200" dirty="0">
                <a:solidFill>
                  <a:srgbClr val="002D55"/>
                </a:solidFill>
                <a:latin typeface="Arial"/>
              </a:rPr>
              <a:t>Ab sofort und bis zum 30.05.2025 werden Bewerbungen für das Förderprogramm im Rahmen des zweiten Strategieschwerpunkts der DRK-Strategie 2025 entgegengenommen</a:t>
            </a:r>
            <a:r>
              <a:rPr lang="de-DE" dirty="0"/>
              <a:t>.</a:t>
            </a:r>
          </a:p>
          <a:p>
            <a:endParaRPr lang="de-DE" dirty="0"/>
          </a:p>
          <a:p>
            <a:r>
              <a:rPr lang="de-DE" sz="1200" dirty="0">
                <a:solidFill>
                  <a:srgbClr val="002D55"/>
                </a:solidFill>
                <a:latin typeface="Arial"/>
              </a:rPr>
              <a:t>Mit dem Förderprogramm zur DRK-Strategie 2030 erhalten Haupt- und Ehrenamtliche im DRK die Möglichkeit eigene Ideen umzusetzen. Gefördert werden Projekte, die sich mit der Umsetzung der aktuellen strategischen Ziele befassen und einen Mehrwert für andere DRK-Gliederungen haben.</a:t>
            </a:r>
          </a:p>
          <a:p>
            <a:endParaRPr lang="de-DE" sz="1200" dirty="0">
              <a:solidFill>
                <a:srgbClr val="002D55"/>
              </a:solidFill>
              <a:latin typeface="Arial"/>
            </a:endParaRPr>
          </a:p>
          <a:p>
            <a:r>
              <a:rPr lang="de-DE" sz="1200" dirty="0">
                <a:solidFill>
                  <a:srgbClr val="002D55"/>
                </a:solidFill>
                <a:latin typeface="Arial"/>
              </a:rPr>
              <a:t>Wer eine innovative Idee für eine Rotkreuz-Gliederung hat, aber noch eine Finanzierung benötigt, dem soll mit dem Strategie-Förderprogramm geholfen werden. Für eine Förderung ist neben der Maximalfördersumme von 10.000€ zu beachten, dass keine laufenden Kosten finanziert werden können. Außerdem muss das Projekt von einer DRK-Gliederung umgesetzt werden, das Projekt wird evaluiert und das zu fördernde Projekt muss sich immer auf den aktuellen Strategie-Schwerpunkt beziehen.</a:t>
            </a:r>
          </a:p>
          <a:p>
            <a:endParaRPr lang="de-DE" sz="1200" dirty="0">
              <a:solidFill>
                <a:srgbClr val="002D55"/>
              </a:solidFill>
              <a:latin typeface="Arial"/>
            </a:endParaRPr>
          </a:p>
          <a:p>
            <a:r>
              <a:rPr lang="de-DE" sz="1200" dirty="0">
                <a:solidFill>
                  <a:srgbClr val="002D55"/>
                </a:solidFill>
                <a:latin typeface="Arial"/>
              </a:rPr>
              <a:t>Wir freuen uns auf viele Ideen aus dem DRK. Bewerben Sie sich!</a:t>
            </a:r>
          </a:p>
          <a:p>
            <a:endParaRPr lang="de-DE" dirty="0"/>
          </a:p>
          <a:p>
            <a:r>
              <a:rPr lang="de-DE" dirty="0"/>
              <a:t>		     </a:t>
            </a:r>
            <a:r>
              <a:rPr lang="de-DE" sz="1200" dirty="0">
                <a:hlinkClick r:id="rId3"/>
              </a:rPr>
              <a:t>https://forms.office.com/e/Mhfk8r8G0m</a:t>
            </a:r>
            <a:endParaRPr lang="de-DE" sz="1200" dirty="0"/>
          </a:p>
          <a:p>
            <a:endParaRPr lang="de-DE" dirty="0"/>
          </a:p>
        </p:txBody>
      </p:sp>
      <p:sp>
        <p:nvSpPr>
          <p:cNvPr id="6" name="Pfeil: nach rechts 5">
            <a:extLst>
              <a:ext uri="{FF2B5EF4-FFF2-40B4-BE49-F238E27FC236}">
                <a16:creationId xmlns:a16="http://schemas.microsoft.com/office/drawing/2014/main" id="{CF5AA173-114C-3371-7DAA-6431653D7CD3}"/>
              </a:ext>
            </a:extLst>
          </p:cNvPr>
          <p:cNvSpPr/>
          <p:nvPr/>
        </p:nvSpPr>
        <p:spPr>
          <a:xfrm>
            <a:off x="991771" y="4197322"/>
            <a:ext cx="1012873" cy="3938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800" dirty="0"/>
              <a:t>Idee einreichen</a:t>
            </a:r>
          </a:p>
        </p:txBody>
      </p:sp>
      <p:pic>
        <p:nvPicPr>
          <p:cNvPr id="10" name="Grafik 9" descr="Ein Bild, das Muster, nähen enthält.&#10;&#10;KI-generierte Inhalte können fehlerhaft sein.">
            <a:extLst>
              <a:ext uri="{FF2B5EF4-FFF2-40B4-BE49-F238E27FC236}">
                <a16:creationId xmlns:a16="http://schemas.microsoft.com/office/drawing/2014/main" id="{6366FB43-EE8A-6D2A-3961-00869BB2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805" y="3823880"/>
            <a:ext cx="1012874" cy="1012874"/>
          </a:xfrm>
          <a:prstGeom prst="rect">
            <a:avLst/>
          </a:prstGeom>
        </p:spPr>
      </p:pic>
    </p:spTree>
    <p:extLst>
      <p:ext uri="{BB962C8B-B14F-4D97-AF65-F5344CB8AC3E}">
        <p14:creationId xmlns:p14="http://schemas.microsoft.com/office/powerpoint/2010/main" val="1903983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AA8F1-A9ED-7337-F83A-856697AFC515}"/>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D6BA524-DE04-0277-D414-D4AB1A726FC9}"/>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a:p>
            <a:pPr marL="0" marR="0" lvl="0" indent="0" algn="l" defTabSz="685800" rtl="0" eaLnBrk="1" fontAlgn="auto" latinLnBrk="0" hangingPunct="1">
              <a:lnSpc>
                <a:spcPts val="900"/>
              </a:lnSpc>
              <a:spcBef>
                <a:spcPts val="0"/>
              </a:spcBef>
              <a:spcAft>
                <a:spcPts val="0"/>
              </a:spcAft>
              <a:buClrTx/>
              <a:buSzTx/>
              <a:buFontTx/>
              <a:buNone/>
              <a:tabLst/>
              <a:defRPr/>
            </a:pPr>
            <a:endParaRPr kumimoji="0" lang="de-DE" sz="7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D247A2DF-CA1F-10EE-9DC3-EE33BF80E196}"/>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23</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a:extLst>
              <a:ext uri="{FF2B5EF4-FFF2-40B4-BE49-F238E27FC236}">
                <a16:creationId xmlns:a16="http://schemas.microsoft.com/office/drawing/2014/main" id="{C720A715-2B2D-1419-34C9-31232AA5EADE}"/>
              </a:ext>
            </a:extLst>
          </p:cNvPr>
          <p:cNvSpPr>
            <a:spLocks noGrp="1"/>
          </p:cNvSpPr>
          <p:nvPr>
            <p:ph type="title"/>
          </p:nvPr>
        </p:nvSpPr>
        <p:spPr/>
        <p:txBody>
          <a:bodyPr/>
          <a:lstStyle/>
          <a:p>
            <a:r>
              <a:rPr lang="de-DE" dirty="0"/>
              <a:t>Informationen und Möglichkeiten zum Mitmachen gibt es auf der Webseite der DRK-Strategie 2030.</a:t>
            </a:r>
          </a:p>
        </p:txBody>
      </p:sp>
      <p:sp>
        <p:nvSpPr>
          <p:cNvPr id="5" name="Textfeld 4">
            <a:extLst>
              <a:ext uri="{FF2B5EF4-FFF2-40B4-BE49-F238E27FC236}">
                <a16:creationId xmlns:a16="http://schemas.microsoft.com/office/drawing/2014/main" id="{4E271DEF-CB05-E3F9-3C0E-9DDA151A270C}"/>
              </a:ext>
            </a:extLst>
          </p:cNvPr>
          <p:cNvSpPr txBox="1"/>
          <p:nvPr/>
        </p:nvSpPr>
        <p:spPr>
          <a:xfrm>
            <a:off x="431992" y="1426923"/>
            <a:ext cx="8177436" cy="3277820"/>
          </a:xfrm>
          <a:prstGeom prst="rect">
            <a:avLst/>
          </a:prstGeom>
          <a:noFill/>
        </p:spPr>
        <p:txBody>
          <a:bodyPr wrap="square">
            <a:spAutoFit/>
          </a:bodyPr>
          <a:lstStyle/>
          <a:p>
            <a:endParaRPr lang="de-DE" sz="1200" dirty="0">
              <a:solidFill>
                <a:srgbClr val="002D55"/>
              </a:solidFill>
              <a:latin typeface="Arial"/>
            </a:endParaRPr>
          </a:p>
          <a:p>
            <a:pPr marL="171450" indent="-171450">
              <a:buFont typeface="Arial" panose="020B0604020202020204" pitchFamily="34" charset="0"/>
              <a:buChar char="•"/>
            </a:pPr>
            <a:r>
              <a:rPr lang="de-DE" sz="1200" b="1" dirty="0">
                <a:solidFill>
                  <a:srgbClr val="002D55"/>
                </a:solidFill>
                <a:latin typeface="Arial"/>
              </a:rPr>
              <a:t>Webseite</a:t>
            </a:r>
            <a:r>
              <a:rPr lang="de-DE" sz="1200" dirty="0">
                <a:solidFill>
                  <a:srgbClr val="002D55"/>
                </a:solidFill>
                <a:latin typeface="Arial"/>
              </a:rPr>
              <a:t>: </a:t>
            </a:r>
            <a:r>
              <a:rPr lang="de-DE" sz="1200" dirty="0">
                <a:solidFill>
                  <a:srgbClr val="002D55"/>
                </a:solidFill>
                <a:latin typeface="Arial"/>
                <a:hlinkClick r:id="rId3"/>
              </a:rPr>
              <a:t>https://www.drk.de/das-drk/auftrag-ziele-aufgaben-und-selbstverstaendnis-des-drk/drk-strategie-2030/</a:t>
            </a:r>
            <a:endParaRPr lang="de-DE" sz="1200" dirty="0">
              <a:solidFill>
                <a:srgbClr val="002D55"/>
              </a:solidFill>
              <a:latin typeface="Arial"/>
            </a:endParaRPr>
          </a:p>
          <a:p>
            <a:pPr marL="171450" indent="-171450">
              <a:buFont typeface="Arial" panose="020B0604020202020204" pitchFamily="34" charset="0"/>
              <a:buChar char="•"/>
            </a:pPr>
            <a:endParaRPr lang="de-DE" sz="1200" dirty="0">
              <a:solidFill>
                <a:srgbClr val="002D55"/>
              </a:solidFill>
              <a:latin typeface="Arial"/>
            </a:endParaRPr>
          </a:p>
          <a:p>
            <a:pPr marL="171450" indent="-171450">
              <a:buFont typeface="Arial" panose="020B0604020202020204" pitchFamily="34" charset="0"/>
              <a:buChar char="•"/>
            </a:pPr>
            <a:r>
              <a:rPr lang="de-DE" sz="1200" b="1" dirty="0">
                <a:solidFill>
                  <a:srgbClr val="002D55"/>
                </a:solidFill>
                <a:latin typeface="Arial"/>
              </a:rPr>
              <a:t>Im Podcast informieren wir regelmäßig über konkrete Projekte</a:t>
            </a:r>
            <a:r>
              <a:rPr lang="de-DE" sz="1200" dirty="0">
                <a:solidFill>
                  <a:srgbClr val="002D55"/>
                </a:solidFill>
                <a:latin typeface="Arial"/>
              </a:rPr>
              <a:t>: </a:t>
            </a:r>
            <a:r>
              <a:rPr lang="de-DE" sz="1200" dirty="0">
                <a:solidFill>
                  <a:srgbClr val="002D55"/>
                </a:solidFill>
                <a:latin typeface="Arial"/>
                <a:hlinkClick r:id="rId4"/>
              </a:rPr>
              <a:t>https://www.drk.de/das-drk/auftrag-ziele-aufgaben-und-selbstverstaendnis-des-drk/drk-strategie-2030/strategie-greifbar-machen-die-erste-podcast-episode-20-minuten-drk-strategie-ist-online/</a:t>
            </a:r>
            <a:r>
              <a:rPr lang="de-DE" sz="1200" dirty="0">
                <a:solidFill>
                  <a:srgbClr val="002D55"/>
                </a:solidFill>
                <a:latin typeface="Arial"/>
              </a:rPr>
              <a:t> </a:t>
            </a:r>
          </a:p>
          <a:p>
            <a:pPr marL="171450" indent="-171450">
              <a:buFont typeface="Arial" panose="020B0604020202020204" pitchFamily="34" charset="0"/>
              <a:buChar char="•"/>
            </a:pPr>
            <a:endParaRPr lang="de-DE" sz="1200" dirty="0">
              <a:solidFill>
                <a:srgbClr val="002D55"/>
              </a:solidFill>
              <a:latin typeface="Arial"/>
            </a:endParaRPr>
          </a:p>
          <a:p>
            <a:pPr marL="171450" indent="-171450">
              <a:buFont typeface="Arial" panose="020B0604020202020204" pitchFamily="34" charset="0"/>
              <a:buChar char="•"/>
            </a:pPr>
            <a:r>
              <a:rPr lang="de-DE" sz="1200" b="1" dirty="0">
                <a:solidFill>
                  <a:srgbClr val="002D55"/>
                </a:solidFill>
                <a:latin typeface="Arial"/>
              </a:rPr>
              <a:t>Am Online-Stammtisch kann man sich regelmäßig informieren und mitdiskutieren</a:t>
            </a:r>
            <a:r>
              <a:rPr lang="de-DE" sz="1200" dirty="0">
                <a:solidFill>
                  <a:srgbClr val="002D55"/>
                </a:solidFill>
                <a:latin typeface="Arial"/>
              </a:rPr>
              <a:t>: </a:t>
            </a:r>
            <a:r>
              <a:rPr lang="de-DE" sz="1200" dirty="0">
                <a:solidFill>
                  <a:srgbClr val="002D55"/>
                </a:solidFill>
                <a:latin typeface="Arial"/>
                <a:hlinkClick r:id="rId5"/>
              </a:rPr>
              <a:t>http://drk.de/das-drk/auftrag-ziele-aufgaben-und-selbstverstaendnis-des-drk/drk-strategie-2030/lasst-uns-reden-der-drk-strategie-2030-online-stammtisch/</a:t>
            </a:r>
            <a:endParaRPr lang="de-DE" sz="1200" dirty="0">
              <a:solidFill>
                <a:srgbClr val="002D55"/>
              </a:solidFill>
              <a:latin typeface="Arial"/>
            </a:endParaRPr>
          </a:p>
          <a:p>
            <a:pPr marL="171450" indent="-171450">
              <a:buFont typeface="Arial" panose="020B0604020202020204" pitchFamily="34" charset="0"/>
              <a:buChar char="•"/>
            </a:pPr>
            <a:endParaRPr lang="de-DE" sz="1200" dirty="0">
              <a:solidFill>
                <a:srgbClr val="002D55"/>
              </a:solidFill>
              <a:latin typeface="Arial"/>
            </a:endParaRPr>
          </a:p>
          <a:p>
            <a:pPr marL="171450" indent="-171450">
              <a:buFont typeface="Arial" panose="020B0604020202020204" pitchFamily="34" charset="0"/>
              <a:buChar char="•"/>
            </a:pPr>
            <a:r>
              <a:rPr lang="de-DE" sz="1200" b="1" dirty="0">
                <a:solidFill>
                  <a:srgbClr val="002D55"/>
                </a:solidFill>
                <a:latin typeface="Arial"/>
              </a:rPr>
              <a:t>Die Inhalte der Strategie-Tasche stehen auch online zur Verfügung</a:t>
            </a:r>
            <a:r>
              <a:rPr lang="de-DE" sz="1200" dirty="0">
                <a:solidFill>
                  <a:srgbClr val="002D55"/>
                </a:solidFill>
                <a:latin typeface="Arial"/>
              </a:rPr>
              <a:t>: </a:t>
            </a:r>
            <a:r>
              <a:rPr lang="de-DE" sz="1200" dirty="0">
                <a:solidFill>
                  <a:srgbClr val="002D55"/>
                </a:solidFill>
                <a:latin typeface="Arial"/>
                <a:hlinkClick r:id="rId6"/>
              </a:rPr>
              <a:t>https://www.drk.de/das-drk/auftrag-ziele-aufgaben-und-selbstverstaendnis-des-drk/drk-strategie-2030/die-strategietasche/</a:t>
            </a:r>
            <a:endParaRPr lang="de-DE" sz="1200" dirty="0">
              <a:solidFill>
                <a:srgbClr val="002D55"/>
              </a:solidFill>
              <a:latin typeface="Arial"/>
            </a:endParaRPr>
          </a:p>
          <a:p>
            <a:endParaRPr lang="de-DE" sz="1200" dirty="0">
              <a:solidFill>
                <a:srgbClr val="002D55"/>
              </a:solidFill>
              <a:latin typeface="Arial"/>
            </a:endParaRPr>
          </a:p>
          <a:p>
            <a:endParaRPr lang="de-DE" sz="1200" dirty="0">
              <a:solidFill>
                <a:srgbClr val="002D55"/>
              </a:solidFill>
              <a:latin typeface="Arial"/>
            </a:endParaRPr>
          </a:p>
          <a:p>
            <a:endParaRPr lang="de-DE" dirty="0"/>
          </a:p>
          <a:p>
            <a:endParaRPr lang="de-DE" dirty="0"/>
          </a:p>
        </p:txBody>
      </p:sp>
    </p:spTree>
    <p:extLst>
      <p:ext uri="{BB962C8B-B14F-4D97-AF65-F5344CB8AC3E}">
        <p14:creationId xmlns:p14="http://schemas.microsoft.com/office/powerpoint/2010/main" val="232905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0BDA1C-1B0F-3D80-EFB5-AAE1004EED43}"/>
              </a:ext>
            </a:extLst>
          </p:cNvPr>
          <p:cNvSpPr>
            <a:spLocks noGrp="1"/>
          </p:cNvSpPr>
          <p:nvPr>
            <p:ph type="title"/>
          </p:nvPr>
        </p:nvSpPr>
        <p:spPr>
          <a:xfrm>
            <a:off x="1871970" y="1799971"/>
            <a:ext cx="5425154" cy="1113162"/>
          </a:xfrm>
        </p:spPr>
        <p:txBody>
          <a:bodyPr/>
          <a:lstStyle/>
          <a:p>
            <a:r>
              <a:rPr lang="de-DE"/>
              <a:t>Vielen Dank für </a:t>
            </a:r>
            <a:br>
              <a:rPr lang="de-DE"/>
            </a:br>
            <a:r>
              <a:rPr lang="de-DE"/>
              <a:t>Ihre Aufmerksamkeit!</a:t>
            </a:r>
          </a:p>
        </p:txBody>
      </p:sp>
      <p:sp>
        <p:nvSpPr>
          <p:cNvPr id="6" name="Inhaltsplatzhalter 2">
            <a:extLst>
              <a:ext uri="{FF2B5EF4-FFF2-40B4-BE49-F238E27FC236}">
                <a16:creationId xmlns:a16="http://schemas.microsoft.com/office/drawing/2014/main" id="{13B8A309-B428-C460-E701-F60AF2729F4C}"/>
              </a:ext>
            </a:extLst>
          </p:cNvPr>
          <p:cNvSpPr>
            <a:spLocks noGrp="1"/>
          </p:cNvSpPr>
          <p:nvPr>
            <p:ph idx="1"/>
          </p:nvPr>
        </p:nvSpPr>
        <p:spPr>
          <a:xfrm>
            <a:off x="1871970" y="3069265"/>
            <a:ext cx="2617200" cy="1462342"/>
          </a:xfrm>
        </p:spPr>
        <p:txBody>
          <a:bodyPr/>
          <a:lstStyle/>
          <a:p>
            <a:pPr lvl="1"/>
            <a:r>
              <a:rPr lang="nl-NL">
                <a:solidFill>
                  <a:srgbClr val="002D55"/>
                </a:solidFill>
              </a:rPr>
              <a:t>Thomas Eichmann</a:t>
            </a:r>
            <a:br>
              <a:rPr lang="nl-NL">
                <a:solidFill>
                  <a:srgbClr val="002D55"/>
                </a:solidFill>
              </a:rPr>
            </a:br>
            <a:r>
              <a:rPr lang="nl-NL">
                <a:solidFill>
                  <a:srgbClr val="002D55"/>
                </a:solidFill>
              </a:rPr>
              <a:t>Leiter Vorstandsstab</a:t>
            </a:r>
          </a:p>
          <a:p>
            <a:pPr lvl="2"/>
            <a:r>
              <a:rPr lang="nl-NL" dirty="0">
                <a:solidFill>
                  <a:srgbClr val="002D55"/>
                </a:solidFill>
              </a:rPr>
              <a:t>+49 (0)30 854 04 577</a:t>
            </a:r>
          </a:p>
          <a:p>
            <a:pPr lvl="2"/>
            <a:r>
              <a:rPr lang="nl-NL" dirty="0">
                <a:solidFill>
                  <a:srgbClr val="002D55"/>
                </a:solidFill>
              </a:rPr>
              <a:t>t.eichmann@drk.de</a:t>
            </a:r>
          </a:p>
          <a:p>
            <a:pPr lvl="2"/>
            <a:r>
              <a:rPr lang="nl-NL" dirty="0">
                <a:solidFill>
                  <a:srgbClr val="002D55"/>
                </a:solidFill>
              </a:rPr>
              <a:t>www.drk.de</a:t>
            </a:r>
            <a:endParaRPr lang="de-DE" dirty="0">
              <a:solidFill>
                <a:srgbClr val="002D55"/>
              </a:solidFill>
            </a:endParaRPr>
          </a:p>
        </p:txBody>
      </p:sp>
      <p:sp>
        <p:nvSpPr>
          <p:cNvPr id="7" name="Foliennummernplatzhalter 3">
            <a:extLst>
              <a:ext uri="{FF2B5EF4-FFF2-40B4-BE49-F238E27FC236}">
                <a16:creationId xmlns:a16="http://schemas.microsoft.com/office/drawing/2014/main" id="{E044049F-9427-D571-57E5-FC5DCC39FD90}"/>
              </a:ext>
            </a:extLst>
          </p:cNvPr>
          <p:cNvSpPr txBox="1">
            <a:spLocks/>
          </p:cNvSpPr>
          <p:nvPr/>
        </p:nvSpPr>
        <p:spPr>
          <a:xfrm>
            <a:off x="569784" y="4811578"/>
            <a:ext cx="2057400" cy="108000"/>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sz="700" dirty="0"/>
              <a:t>30</a:t>
            </a:r>
          </a:p>
          <a:p>
            <a:endParaRPr lang="de-DE" sz="700" dirty="0"/>
          </a:p>
        </p:txBody>
      </p:sp>
      <p:sp>
        <p:nvSpPr>
          <p:cNvPr id="2" name="Fußzeilenplatzhalter 1">
            <a:extLst>
              <a:ext uri="{FF2B5EF4-FFF2-40B4-BE49-F238E27FC236}">
                <a16:creationId xmlns:a16="http://schemas.microsoft.com/office/drawing/2014/main" id="{F3C287BC-C59A-862B-5889-AB4AAEBC679D}"/>
              </a:ext>
            </a:extLst>
          </p:cNvPr>
          <p:cNvSpPr txBox="1">
            <a:spLocks/>
          </p:cNvSpPr>
          <p:nvPr/>
        </p:nvSpPr>
        <p:spPr>
          <a:xfrm>
            <a:off x="349170" y="4715187"/>
            <a:ext cx="8280000" cy="8232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900"/>
              </a:lnSpc>
              <a:defRPr/>
            </a:pPr>
            <a:r>
              <a:rPr lang="de-DE" sz="700" b="1" dirty="0">
                <a:solidFill>
                  <a:prstClr val="black"/>
                </a:solidFill>
                <a:latin typeface="Arial"/>
              </a:rPr>
              <a:t>Füreinander da. Miteinander stark.</a:t>
            </a:r>
          </a:p>
        </p:txBody>
      </p:sp>
    </p:spTree>
    <p:extLst>
      <p:ext uri="{BB962C8B-B14F-4D97-AF65-F5344CB8AC3E}">
        <p14:creationId xmlns:p14="http://schemas.microsoft.com/office/powerpoint/2010/main" val="296063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B7D39-1CEF-4AFB-94B3-23959E0E2CF4}"/>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120E5C8A-80E6-0BE3-4A17-C14370ECC005}"/>
              </a:ext>
            </a:extLst>
          </p:cNvPr>
          <p:cNvSpPr>
            <a:spLocks noGrp="1"/>
          </p:cNvSpPr>
          <p:nvPr>
            <p:ph type="title"/>
          </p:nvPr>
        </p:nvSpPr>
        <p:spPr/>
        <p:txBody>
          <a:bodyPr/>
          <a:lstStyle/>
          <a:p>
            <a:r>
              <a:rPr lang="de-DE" sz="2000" dirty="0"/>
              <a:t>Die DRK-Strategie </a:t>
            </a:r>
            <a:r>
              <a:rPr lang="de-DE" sz="2000" i="1" dirty="0"/>
              <a:t>Füreinander da. Miteinander stark. </a:t>
            </a:r>
            <a:br>
              <a:rPr lang="de-DE" sz="2000" i="1" dirty="0"/>
            </a:br>
            <a:r>
              <a:rPr lang="de-DE" sz="2000" dirty="0"/>
              <a:t>wurde unter großer Beteiligung entwickelt.</a:t>
            </a:r>
            <a:endParaRPr lang="de-DE" dirty="0"/>
          </a:p>
        </p:txBody>
      </p:sp>
      <p:sp>
        <p:nvSpPr>
          <p:cNvPr id="4" name="Fußzeilenplatzhalter 3">
            <a:extLst>
              <a:ext uri="{FF2B5EF4-FFF2-40B4-BE49-F238E27FC236}">
                <a16:creationId xmlns:a16="http://schemas.microsoft.com/office/drawing/2014/main" id="{F3B9CDD2-BC13-3573-82C3-4866B2A54466}"/>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 </a:t>
            </a:r>
          </a:p>
        </p:txBody>
      </p:sp>
      <p:grpSp>
        <p:nvGrpSpPr>
          <p:cNvPr id="10" name="Gruppieren 9">
            <a:extLst>
              <a:ext uri="{FF2B5EF4-FFF2-40B4-BE49-F238E27FC236}">
                <a16:creationId xmlns:a16="http://schemas.microsoft.com/office/drawing/2014/main" id="{65CC986B-BBA8-7C9C-807C-D4E4C9664CDC}"/>
              </a:ext>
            </a:extLst>
          </p:cNvPr>
          <p:cNvGrpSpPr/>
          <p:nvPr/>
        </p:nvGrpSpPr>
        <p:grpSpPr>
          <a:xfrm>
            <a:off x="431626" y="3045723"/>
            <a:ext cx="8280709" cy="397987"/>
            <a:chOff x="431626" y="3045723"/>
            <a:chExt cx="8280709" cy="397987"/>
          </a:xfrm>
        </p:grpSpPr>
        <p:sp>
          <p:nvSpPr>
            <p:cNvPr id="11" name="Rechteck 10">
              <a:extLst>
                <a:ext uri="{FF2B5EF4-FFF2-40B4-BE49-F238E27FC236}">
                  <a16:creationId xmlns:a16="http://schemas.microsoft.com/office/drawing/2014/main" id="{FB51067F-2390-2FDE-47A6-1DDCEDED9ADD}"/>
                </a:ext>
              </a:extLst>
            </p:cNvPr>
            <p:cNvSpPr/>
            <p:nvPr/>
          </p:nvSpPr>
          <p:spPr>
            <a:xfrm>
              <a:off x="968946" y="3071981"/>
              <a:ext cx="7743389" cy="34137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Als offene Gemeinschaft von Helfenden gestalten wir ein friedliches und lebenswertes Miteinander aller Menschen mit.</a:t>
              </a:r>
            </a:p>
          </p:txBody>
        </p:sp>
        <p:sp>
          <p:nvSpPr>
            <p:cNvPr id="24" name="Rechteck 23">
              <a:extLst>
                <a:ext uri="{FF2B5EF4-FFF2-40B4-BE49-F238E27FC236}">
                  <a16:creationId xmlns:a16="http://schemas.microsoft.com/office/drawing/2014/main" id="{311A12EB-500B-E625-C956-A62374FE8908}"/>
                </a:ext>
              </a:extLst>
            </p:cNvPr>
            <p:cNvSpPr/>
            <p:nvPr/>
          </p:nvSpPr>
          <p:spPr>
            <a:xfrm rot="16200000">
              <a:off x="430926" y="3046423"/>
              <a:ext cx="397987" cy="396587"/>
            </a:xfrm>
            <a:prstGeom prst="rect">
              <a:avLst/>
            </a:prstGeom>
            <a:no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Vision</a:t>
              </a:r>
              <a:endParaRPr kumimoji="0" lang="de-DE" sz="10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 name="Gruppieren 1">
            <a:extLst>
              <a:ext uri="{FF2B5EF4-FFF2-40B4-BE49-F238E27FC236}">
                <a16:creationId xmlns:a16="http://schemas.microsoft.com/office/drawing/2014/main" id="{E6C3CD20-FA17-4A37-EC09-3AB53E66BFA7}"/>
              </a:ext>
            </a:extLst>
          </p:cNvPr>
          <p:cNvGrpSpPr/>
          <p:nvPr/>
        </p:nvGrpSpPr>
        <p:grpSpPr>
          <a:xfrm>
            <a:off x="428391" y="2576648"/>
            <a:ext cx="8274681" cy="434265"/>
            <a:chOff x="437311" y="2842929"/>
            <a:chExt cx="8274681" cy="434265"/>
          </a:xfrm>
        </p:grpSpPr>
        <p:sp>
          <p:nvSpPr>
            <p:cNvPr id="12" name="Rechteck 11">
              <a:extLst>
                <a:ext uri="{FF2B5EF4-FFF2-40B4-BE49-F238E27FC236}">
                  <a16:creationId xmlns:a16="http://schemas.microsoft.com/office/drawing/2014/main" id="{00688EEE-7D66-9AD9-3E5D-4CE1CF17B8BB}"/>
                </a:ext>
              </a:extLst>
            </p:cNvPr>
            <p:cNvSpPr/>
            <p:nvPr/>
          </p:nvSpPr>
          <p:spPr>
            <a:xfrm>
              <a:off x="967124" y="2843102"/>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sind uns im DRK unserer Mission bewusst, leben sie und tragen sie nach außen. </a:t>
              </a:r>
            </a:p>
          </p:txBody>
        </p:sp>
        <p:sp>
          <p:nvSpPr>
            <p:cNvPr id="13" name="Rechteck 12">
              <a:extLst>
                <a:ext uri="{FF2B5EF4-FFF2-40B4-BE49-F238E27FC236}">
                  <a16:creationId xmlns:a16="http://schemas.microsoft.com/office/drawing/2014/main" id="{7C2DC615-C709-278F-46D1-FD1A2A33CDB7}"/>
                </a:ext>
              </a:extLst>
            </p:cNvPr>
            <p:cNvSpPr/>
            <p:nvPr/>
          </p:nvSpPr>
          <p:spPr>
            <a:xfrm>
              <a:off x="3664913" y="2842929"/>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nutzen unsere Stärken, entwickeln uns weiter und gestalten im Dialog eine nachhaltige Zukunft.</a:t>
              </a:r>
            </a:p>
          </p:txBody>
        </p:sp>
        <p:sp>
          <p:nvSpPr>
            <p:cNvPr id="14" name="Rechteck 13">
              <a:extLst>
                <a:ext uri="{FF2B5EF4-FFF2-40B4-BE49-F238E27FC236}">
                  <a16:creationId xmlns:a16="http://schemas.microsoft.com/office/drawing/2014/main" id="{06A8DE42-94F9-662C-969E-670237EFD563}"/>
                </a:ext>
              </a:extLst>
            </p:cNvPr>
            <p:cNvSpPr/>
            <p:nvPr/>
          </p:nvSpPr>
          <p:spPr>
            <a:xfrm>
              <a:off x="6362701" y="2842930"/>
              <a:ext cx="2349291" cy="434091"/>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mn-ea"/>
                  <a:cs typeface="+mn-cs"/>
                </a:rPr>
                <a:t>Wir bilden eine vielfältige und offene Gemeinschaft, begegnen uns auf Augenhöhe und wirken in Kooperationen und Netzwerken.</a:t>
              </a:r>
            </a:p>
          </p:txBody>
        </p:sp>
        <p:sp>
          <p:nvSpPr>
            <p:cNvPr id="25" name="Rechteck 24">
              <a:extLst>
                <a:ext uri="{FF2B5EF4-FFF2-40B4-BE49-F238E27FC236}">
                  <a16:creationId xmlns:a16="http://schemas.microsoft.com/office/drawing/2014/main" id="{6A5B9083-DD20-7190-4B7F-19535C9B537C}"/>
                </a:ext>
              </a:extLst>
            </p:cNvPr>
            <p:cNvSpPr/>
            <p:nvPr/>
          </p:nvSpPr>
          <p:spPr>
            <a:xfrm rot="16200000">
              <a:off x="429905" y="2861854"/>
              <a:ext cx="411399" cy="396587"/>
            </a:xfrm>
            <a:prstGeom prst="rect">
              <a:avLst/>
            </a:prstGeom>
            <a:noFill/>
            <a:ln w="19050">
              <a:solidFill>
                <a:srgbClr val="698CAF"/>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prstClr val="black"/>
                  </a:solidFill>
                  <a:effectLst/>
                  <a:uLnTx/>
                  <a:uFillTx/>
                  <a:latin typeface="Arial"/>
                  <a:ea typeface="+mn-ea"/>
                  <a:cs typeface="+mn-cs"/>
                </a:rPr>
                <a:t>Ziele</a:t>
              </a:r>
            </a:p>
          </p:txBody>
        </p:sp>
      </p:grpSp>
      <p:grpSp>
        <p:nvGrpSpPr>
          <p:cNvPr id="7" name="Gruppieren 6">
            <a:extLst>
              <a:ext uri="{FF2B5EF4-FFF2-40B4-BE49-F238E27FC236}">
                <a16:creationId xmlns:a16="http://schemas.microsoft.com/office/drawing/2014/main" id="{8D6EE16B-6CAC-8BDF-0E9E-A6E97B775A75}"/>
              </a:ext>
            </a:extLst>
          </p:cNvPr>
          <p:cNvGrpSpPr/>
          <p:nvPr/>
        </p:nvGrpSpPr>
        <p:grpSpPr>
          <a:xfrm>
            <a:off x="430908" y="3494865"/>
            <a:ext cx="8282167" cy="477585"/>
            <a:chOff x="428391" y="1887634"/>
            <a:chExt cx="8282167" cy="477585"/>
          </a:xfrm>
        </p:grpSpPr>
        <p:sp>
          <p:nvSpPr>
            <p:cNvPr id="36" name="Rechteck 35">
              <a:extLst>
                <a:ext uri="{FF2B5EF4-FFF2-40B4-BE49-F238E27FC236}">
                  <a16:creationId xmlns:a16="http://schemas.microsoft.com/office/drawing/2014/main" id="{C7E21637-6A3E-E7D4-4E95-41B8C97C56D1}"/>
                </a:ext>
              </a:extLst>
            </p:cNvPr>
            <p:cNvSpPr/>
            <p:nvPr/>
          </p:nvSpPr>
          <p:spPr>
            <a:xfrm>
              <a:off x="965691" y="1887634"/>
              <a:ext cx="7744867" cy="468756"/>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a:ea typeface="+mn-ea"/>
                  <a:cs typeface="+mn-cs"/>
                </a:rPr>
                <a:t>Wir vom Roten Kreuz sind Teil einer weltweiten Gemeinschaft von Menschen in der internationalen Rotkreuz und Rothalbmondbewegung, die Opfern von Konflikten und Katastrophen sowie anderen hilfsbedürftigen Menschen unterschiedslos Hilfe gewährt, allein nach dem Maß ihrer Not. Im Zeichen der Menschlichkeit setzen wir uns für das Leben, die Gesundheit, das Wohlergehen, den Schutz, das friedliche Zusammenleben und die Würde aller Menschen ein.</a:t>
              </a:r>
            </a:p>
          </p:txBody>
        </p:sp>
        <p:sp>
          <p:nvSpPr>
            <p:cNvPr id="37" name="Rechteck 36">
              <a:extLst>
                <a:ext uri="{FF2B5EF4-FFF2-40B4-BE49-F238E27FC236}">
                  <a16:creationId xmlns:a16="http://schemas.microsoft.com/office/drawing/2014/main" id="{DE73FFDC-011C-A969-66C6-A8DE2DF9D1B5}"/>
                </a:ext>
              </a:extLst>
            </p:cNvPr>
            <p:cNvSpPr/>
            <p:nvPr/>
          </p:nvSpPr>
          <p:spPr>
            <a:xfrm rot="16200000">
              <a:off x="392190" y="1932430"/>
              <a:ext cx="468990" cy="396587"/>
            </a:xfrm>
            <a:prstGeom prst="rect">
              <a:avLst/>
            </a:prstGeom>
            <a:noFill/>
            <a:ln w="28575">
              <a:solidFill>
                <a:srgbClr val="002D55"/>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Mission</a:t>
              </a:r>
            </a:p>
          </p:txBody>
        </p:sp>
      </p:grpSp>
      <p:grpSp>
        <p:nvGrpSpPr>
          <p:cNvPr id="38" name="Gruppieren 37">
            <a:extLst>
              <a:ext uri="{FF2B5EF4-FFF2-40B4-BE49-F238E27FC236}">
                <a16:creationId xmlns:a16="http://schemas.microsoft.com/office/drawing/2014/main" id="{E60C316E-0DE8-F694-C004-02A9A08C78F4}"/>
              </a:ext>
            </a:extLst>
          </p:cNvPr>
          <p:cNvGrpSpPr/>
          <p:nvPr/>
        </p:nvGrpSpPr>
        <p:grpSpPr>
          <a:xfrm>
            <a:off x="428389" y="1520783"/>
            <a:ext cx="8274683" cy="1009800"/>
            <a:chOff x="428389" y="1520783"/>
            <a:chExt cx="8274683" cy="1009800"/>
          </a:xfrm>
        </p:grpSpPr>
        <p:sp>
          <p:nvSpPr>
            <p:cNvPr id="15" name="Rechteck 14">
              <a:extLst>
                <a:ext uri="{FF2B5EF4-FFF2-40B4-BE49-F238E27FC236}">
                  <a16:creationId xmlns:a16="http://schemas.microsoft.com/office/drawing/2014/main" id="{6F22BA41-E8C8-CE32-D914-709DE1EAB3B4}"/>
                </a:ext>
              </a:extLst>
            </p:cNvPr>
            <p:cNvSpPr/>
            <p:nvPr/>
          </p:nvSpPr>
          <p:spPr>
            <a:xfrm>
              <a:off x="958738" y="1520783"/>
              <a:ext cx="2348223" cy="3941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Arial"/>
                  <a:ea typeface="+mn-ea"/>
                  <a:cs typeface="+mn-cs"/>
                </a:rPr>
                <a:t>Alle im DRK begeistern sich für die Organisation und kennen die Rotkreuzgrundsätze sowie die Aufgaben und den Mehrwert des DRK für die Gesellschaft. </a:t>
              </a:r>
            </a:p>
          </p:txBody>
        </p:sp>
        <p:sp>
          <p:nvSpPr>
            <p:cNvPr id="16" name="Rechteck 15">
              <a:extLst>
                <a:ext uri="{FF2B5EF4-FFF2-40B4-BE49-F238E27FC236}">
                  <a16:creationId xmlns:a16="http://schemas.microsoft.com/office/drawing/2014/main" id="{E3D0F462-B220-D874-DF3F-ACFD4C582C81}"/>
                </a:ext>
              </a:extLst>
            </p:cNvPr>
            <p:cNvSpPr/>
            <p:nvPr/>
          </p:nvSpPr>
          <p:spPr>
            <a:xfrm>
              <a:off x="958204" y="1941391"/>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Alle Menschen in Deutschland kennen die Aufgabe des DRK und wissen, wie es arbeitet. </a:t>
              </a:r>
            </a:p>
          </p:txBody>
        </p:sp>
        <p:sp>
          <p:nvSpPr>
            <p:cNvPr id="17" name="Rechteck 16">
              <a:extLst>
                <a:ext uri="{FF2B5EF4-FFF2-40B4-BE49-F238E27FC236}">
                  <a16:creationId xmlns:a16="http://schemas.microsoft.com/office/drawing/2014/main" id="{895D4DDB-8343-37D3-70D4-F8EB24C0E794}"/>
                </a:ext>
              </a:extLst>
            </p:cNvPr>
            <p:cNvSpPr/>
            <p:nvPr/>
          </p:nvSpPr>
          <p:spPr>
            <a:xfrm>
              <a:off x="958204" y="2246550"/>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DRK mobilisiert Menschen und Ressourcen für die langfristig gesicherte Erfüllung seines Auftrags. </a:t>
              </a:r>
            </a:p>
          </p:txBody>
        </p:sp>
        <p:sp>
          <p:nvSpPr>
            <p:cNvPr id="18" name="Rechteck 17">
              <a:extLst>
                <a:ext uri="{FF2B5EF4-FFF2-40B4-BE49-F238E27FC236}">
                  <a16:creationId xmlns:a16="http://schemas.microsoft.com/office/drawing/2014/main" id="{A87131FA-35D7-55F2-258B-1F6243D261A6}"/>
                </a:ext>
              </a:extLst>
            </p:cNvPr>
            <p:cNvSpPr/>
            <p:nvPr/>
          </p:nvSpPr>
          <p:spPr>
            <a:xfrm>
              <a:off x="3655993" y="1520784"/>
              <a:ext cx="2348223" cy="3394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Die Organisationskultur, Struktur und Prozesse sind so ausgerichtet, dass das DRK Herausforderungen meistern und Veränderung gestalten kann.</a:t>
              </a:r>
            </a:p>
          </p:txBody>
        </p:sp>
        <p:sp>
          <p:nvSpPr>
            <p:cNvPr id="19" name="Rechteck 18">
              <a:extLst>
                <a:ext uri="{FF2B5EF4-FFF2-40B4-BE49-F238E27FC236}">
                  <a16:creationId xmlns:a16="http://schemas.microsoft.com/office/drawing/2014/main" id="{EAEA99BC-894E-3771-7840-8952ED65B387}"/>
                </a:ext>
              </a:extLst>
            </p:cNvPr>
            <p:cNvSpPr/>
            <p:nvPr/>
          </p:nvSpPr>
          <p:spPr>
            <a:xfrm>
              <a:off x="3655993" y="1880904"/>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gesamte DRK agiert nachhaltig und wirkt damit langfristig nach innen und außen. </a:t>
              </a:r>
            </a:p>
          </p:txBody>
        </p:sp>
        <p:sp>
          <p:nvSpPr>
            <p:cNvPr id="20" name="Rechteck 19">
              <a:extLst>
                <a:ext uri="{FF2B5EF4-FFF2-40B4-BE49-F238E27FC236}">
                  <a16:creationId xmlns:a16="http://schemas.microsoft.com/office/drawing/2014/main" id="{73BEE41E-CE7D-9F66-8B1A-6E45A2ACB82B}"/>
                </a:ext>
              </a:extLst>
            </p:cNvPr>
            <p:cNvSpPr/>
            <p:nvPr/>
          </p:nvSpPr>
          <p:spPr>
            <a:xfrm>
              <a:off x="3655993" y="2188124"/>
              <a:ext cx="2348223" cy="34245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Wissen und Erfahrungen werden offen und weit geteilt und unterstützen so die konstante Weiterentwicklung der Organisation. </a:t>
              </a:r>
            </a:p>
          </p:txBody>
        </p:sp>
        <p:sp>
          <p:nvSpPr>
            <p:cNvPr id="21" name="Rechteck 20">
              <a:extLst>
                <a:ext uri="{FF2B5EF4-FFF2-40B4-BE49-F238E27FC236}">
                  <a16:creationId xmlns:a16="http://schemas.microsoft.com/office/drawing/2014/main" id="{6FBA1BAA-89F3-C5EB-463C-B8CDE792E31B}"/>
                </a:ext>
              </a:extLst>
            </p:cNvPr>
            <p:cNvSpPr/>
            <p:nvPr/>
          </p:nvSpPr>
          <p:spPr>
            <a:xfrm>
              <a:off x="6353781" y="1520783"/>
              <a:ext cx="2349291" cy="3601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Im DRK sind Zusammenarbeit, Miteinander und Leitung von Transparenz, Wertschätzung und vorurteilsfreier Begegnung geprägt. </a:t>
              </a:r>
            </a:p>
          </p:txBody>
        </p:sp>
        <p:sp>
          <p:nvSpPr>
            <p:cNvPr id="22" name="Rechteck 21">
              <a:extLst>
                <a:ext uri="{FF2B5EF4-FFF2-40B4-BE49-F238E27FC236}">
                  <a16:creationId xmlns:a16="http://schemas.microsoft.com/office/drawing/2014/main" id="{79510702-934B-8E76-1C71-826E5927BB27}"/>
                </a:ext>
              </a:extLst>
            </p:cNvPr>
            <p:cNvSpPr/>
            <p:nvPr/>
          </p:nvSpPr>
          <p:spPr>
            <a:xfrm>
              <a:off x="6353781" y="1910693"/>
              <a:ext cx="2349291" cy="24256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Das DRK spiegelt die Vielfalt der Gesellschaft wider. </a:t>
              </a:r>
            </a:p>
          </p:txBody>
        </p:sp>
        <p:sp>
          <p:nvSpPr>
            <p:cNvPr id="23" name="Rechteck 22">
              <a:extLst>
                <a:ext uri="{FF2B5EF4-FFF2-40B4-BE49-F238E27FC236}">
                  <a16:creationId xmlns:a16="http://schemas.microsoft.com/office/drawing/2014/main" id="{E89EF1B2-F540-AAFB-E41A-5225756348A9}"/>
                </a:ext>
              </a:extLst>
            </p:cNvPr>
            <p:cNvSpPr/>
            <p:nvPr/>
          </p:nvSpPr>
          <p:spPr>
            <a:xfrm>
              <a:off x="6353781" y="2174418"/>
              <a:ext cx="2349291" cy="35616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Die innerverbandliche Zusammenarbeit ist selbstverständlich, genauso wie der Ausbau von wirkungsvollen Partnerschaften. </a:t>
              </a:r>
            </a:p>
          </p:txBody>
        </p:sp>
        <p:sp>
          <p:nvSpPr>
            <p:cNvPr id="26" name="Rechteck 25">
              <a:extLst>
                <a:ext uri="{FF2B5EF4-FFF2-40B4-BE49-F238E27FC236}">
                  <a16:creationId xmlns:a16="http://schemas.microsoft.com/office/drawing/2014/main" id="{DAAC6A43-3820-696F-761F-D80CEE8BFE69}"/>
                </a:ext>
              </a:extLst>
            </p:cNvPr>
            <p:cNvSpPr/>
            <p:nvPr/>
          </p:nvSpPr>
          <p:spPr>
            <a:xfrm rot="16200000">
              <a:off x="140745" y="1822229"/>
              <a:ext cx="971876" cy="396587"/>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a:ea typeface="+mn-ea"/>
                  <a:cs typeface="+mn-cs"/>
                </a:rPr>
                <a:t>Teilziele</a:t>
              </a:r>
            </a:p>
          </p:txBody>
        </p:sp>
      </p:grpSp>
      <p:grpSp>
        <p:nvGrpSpPr>
          <p:cNvPr id="29" name="Gruppieren 28">
            <a:extLst>
              <a:ext uri="{FF2B5EF4-FFF2-40B4-BE49-F238E27FC236}">
                <a16:creationId xmlns:a16="http://schemas.microsoft.com/office/drawing/2014/main" id="{3E4442CB-C078-0F95-1CDB-F5FB4510286A}"/>
              </a:ext>
            </a:extLst>
          </p:cNvPr>
          <p:cNvGrpSpPr/>
          <p:nvPr/>
        </p:nvGrpSpPr>
        <p:grpSpPr>
          <a:xfrm>
            <a:off x="428392" y="4023605"/>
            <a:ext cx="8283599" cy="601518"/>
            <a:chOff x="428392" y="4023605"/>
            <a:chExt cx="8283599" cy="601518"/>
          </a:xfrm>
        </p:grpSpPr>
        <p:grpSp>
          <p:nvGrpSpPr>
            <p:cNvPr id="30" name="Gruppieren 29">
              <a:extLst>
                <a:ext uri="{FF2B5EF4-FFF2-40B4-BE49-F238E27FC236}">
                  <a16:creationId xmlns:a16="http://schemas.microsoft.com/office/drawing/2014/main" id="{18FB7E8F-7B50-AE81-D6F9-B802A871835F}"/>
                </a:ext>
              </a:extLst>
            </p:cNvPr>
            <p:cNvGrpSpPr/>
            <p:nvPr/>
          </p:nvGrpSpPr>
          <p:grpSpPr>
            <a:xfrm>
              <a:off x="428392" y="4023605"/>
              <a:ext cx="8283599" cy="601518"/>
              <a:chOff x="221325" y="1283535"/>
              <a:chExt cx="4717192" cy="763780"/>
            </a:xfrm>
          </p:grpSpPr>
          <p:sp>
            <p:nvSpPr>
              <p:cNvPr id="31" name="Rechteck 30">
                <a:extLst>
                  <a:ext uri="{FF2B5EF4-FFF2-40B4-BE49-F238E27FC236}">
                    <a16:creationId xmlns:a16="http://schemas.microsoft.com/office/drawing/2014/main" id="{F8DC3DD4-8DF5-5011-0C0B-1C5D5EE6454F}"/>
                  </a:ext>
                </a:extLst>
              </p:cNvPr>
              <p:cNvSpPr/>
              <p:nvPr/>
            </p:nvSpPr>
            <p:spPr>
              <a:xfrm rot="16200000">
                <a:off x="-47644" y="1552504"/>
                <a:ext cx="763780" cy="225842"/>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Grundsätze</a:t>
                </a:r>
              </a:p>
            </p:txBody>
          </p:sp>
          <p:sp>
            <p:nvSpPr>
              <p:cNvPr id="33" name="Rechteck 32">
                <a:extLst>
                  <a:ext uri="{FF2B5EF4-FFF2-40B4-BE49-F238E27FC236}">
                    <a16:creationId xmlns:a16="http://schemas.microsoft.com/office/drawing/2014/main" id="{3BD42569-CD22-DDD6-00AC-40AB53A9D0D0}"/>
                  </a:ext>
                </a:extLst>
              </p:cNvPr>
              <p:cNvSpPr/>
              <p:nvPr/>
            </p:nvSpPr>
            <p:spPr>
              <a:xfrm>
                <a:off x="523033" y="1307505"/>
                <a:ext cx="4415484" cy="719626"/>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feld 7">
              <a:extLst>
                <a:ext uri="{FF2B5EF4-FFF2-40B4-BE49-F238E27FC236}">
                  <a16:creationId xmlns:a16="http://schemas.microsoft.com/office/drawing/2014/main" id="{65AA9850-ED0A-AE72-ECAE-3CD1E8D97D57}"/>
                </a:ext>
              </a:extLst>
            </p:cNvPr>
            <p:cNvSpPr txBox="1"/>
            <p:nvPr/>
          </p:nvSpPr>
          <p:spPr>
            <a:xfrm>
              <a:off x="6645270" y="4107980"/>
              <a:ext cx="1540525"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Unabhängigkeit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Freiwilligkeit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Einheit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Universalität</a:t>
              </a:r>
            </a:p>
          </p:txBody>
        </p:sp>
        <p:sp>
          <p:nvSpPr>
            <p:cNvPr id="27" name="Textfeld 26">
              <a:extLst>
                <a:ext uri="{FF2B5EF4-FFF2-40B4-BE49-F238E27FC236}">
                  <a16:creationId xmlns:a16="http://schemas.microsoft.com/office/drawing/2014/main" id="{EC5766BE-9472-B0EC-486C-8B03918D3231}"/>
                </a:ext>
              </a:extLst>
            </p:cNvPr>
            <p:cNvSpPr txBox="1"/>
            <p:nvPr/>
          </p:nvSpPr>
          <p:spPr>
            <a:xfrm>
              <a:off x="1498600" y="4144811"/>
              <a:ext cx="1500188" cy="36933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Menschlichkeit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Unparteilichkeit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black"/>
                  </a:solidFill>
                  <a:effectLst/>
                  <a:uLnTx/>
                  <a:uFillTx/>
                  <a:latin typeface="Arial"/>
                  <a:ea typeface="+mn-ea"/>
                  <a:cs typeface="+mn-cs"/>
                </a:rPr>
                <a:t>Neutralität</a:t>
              </a:r>
            </a:p>
          </p:txBody>
        </p:sp>
      </p:grpSp>
    </p:spTree>
    <p:extLst>
      <p:ext uri="{BB962C8B-B14F-4D97-AF65-F5344CB8AC3E}">
        <p14:creationId xmlns:p14="http://schemas.microsoft.com/office/powerpoint/2010/main" val="2679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0A966-59A9-420E-98DD-E95B6549AFA0}"/>
              </a:ext>
            </a:extLst>
          </p:cNvPr>
          <p:cNvSpPr>
            <a:spLocks noGrp="1"/>
          </p:cNvSpPr>
          <p:nvPr>
            <p:ph type="title"/>
          </p:nvPr>
        </p:nvSpPr>
        <p:spPr/>
        <p:txBody>
          <a:bodyPr/>
          <a:lstStyle/>
          <a:p>
            <a:pPr>
              <a:lnSpc>
                <a:spcPct val="100000"/>
              </a:lnSpc>
            </a:pPr>
            <a:r>
              <a:rPr lang="de-DE" sz="1800" dirty="0"/>
              <a:t>Ein Leitbild beschreibt die Richtlinie für die Umsetzung bis 2030.</a:t>
            </a:r>
            <a:endParaRPr lang="de-DE" sz="1650" i="1" dirty="0"/>
          </a:p>
        </p:txBody>
      </p:sp>
      <p:sp>
        <p:nvSpPr>
          <p:cNvPr id="55" name="Foliennummernplatzhalter 2">
            <a:extLst>
              <a:ext uri="{FF2B5EF4-FFF2-40B4-BE49-F238E27FC236}">
                <a16:creationId xmlns:a16="http://schemas.microsoft.com/office/drawing/2014/main" id="{5FEA6397-AAEB-C861-5B27-C31343647287}"/>
              </a:ext>
            </a:extLst>
          </p:cNvPr>
          <p:cNvSpPr>
            <a:spLocks noGrp="1"/>
          </p:cNvSpPr>
          <p:nvPr>
            <p:ph type="sldNum" sz="quarter" idx="12"/>
          </p:nvPr>
        </p:nvSpPr>
        <p:spPr>
          <a:xfrm>
            <a:off x="661502" y="4836544"/>
            <a:ext cx="2057400" cy="108000"/>
          </a:xfrm>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4</a:t>
            </a:fld>
            <a:endParaRPr kumimoji="0" lang="de-DE"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10">
            <a:extLst>
              <a:ext uri="{FF2B5EF4-FFF2-40B4-BE49-F238E27FC236}">
                <a16:creationId xmlns:a16="http://schemas.microsoft.com/office/drawing/2014/main" id="{D4135A60-9F59-0050-F419-FEB313EE5145}"/>
              </a:ext>
            </a:extLst>
          </p:cNvPr>
          <p:cNvSpPr>
            <a:spLocks noChangeArrowheads="1"/>
          </p:cNvSpPr>
          <p:nvPr>
            <p:custDataLst>
              <p:tags r:id="rId1"/>
            </p:custDataLst>
          </p:nvPr>
        </p:nvSpPr>
        <p:spPr bwMode="auto">
          <a:xfrm>
            <a:off x="446393" y="989399"/>
            <a:ext cx="8277995" cy="1058464"/>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E60005"/>
                </a:solidFill>
                <a:effectLst/>
                <a:uLnTx/>
                <a:uFillTx/>
                <a:latin typeface="Arial"/>
                <a:ea typeface="+mn-ea"/>
                <a:cs typeface="+mn-cs"/>
              </a:rPr>
              <a:t>               Alle aktiven Rotkreuzler haben die Möglichkeit an der Umsetzung mitzuarbeiten.</a:t>
            </a:r>
            <a:endParaRPr kumimoji="0" lang="de-DE" sz="700" b="0" i="0" u="none" strike="noStrike" kern="1200" cap="none" spc="0" normalizeH="0" baseline="0" noProof="0" dirty="0">
              <a:ln>
                <a:noFill/>
              </a:ln>
              <a:solidFill>
                <a:srgbClr val="E60005"/>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br>
              <a:rPr kumimoji="0" lang="de-DE" sz="1200" b="0" i="0" u="none" strike="noStrike" kern="1200" cap="none" spc="0" normalizeH="0" baseline="0" noProof="0" dirty="0">
                <a:ln>
                  <a:noFill/>
                </a:ln>
                <a:solidFill>
                  <a:prstClr val="black"/>
                </a:solidFill>
                <a:effectLst/>
                <a:uLnTx/>
                <a:uFillTx/>
                <a:latin typeface="Arial"/>
                <a:ea typeface="+mn-ea"/>
                <a:cs typeface="+mn-cs"/>
              </a:rPr>
            </a:br>
            <a:r>
              <a:rPr kumimoji="0" lang="de-DE" sz="1200" b="0" i="0" u="none" strike="noStrike" kern="1200" cap="none" spc="0" normalizeH="0" baseline="0" noProof="0" dirty="0">
                <a:ln>
                  <a:noFill/>
                </a:ln>
                <a:solidFill>
                  <a:prstClr val="black"/>
                </a:solidFill>
                <a:effectLst/>
                <a:uLnTx/>
                <a:uFillTx/>
                <a:latin typeface="Arial"/>
                <a:ea typeface="+mn-ea"/>
                <a:cs typeface="+mn-cs"/>
              </a:rPr>
              <a:t>Die Strategie wurde unter großer Beteiligung haupt- und ehrenamtlicher Rotkreuzler entwickelt. Mehr als je zuvor werden dadurch die Interessen von Aktiven im DRK widergespiegelt. Die Umsetzung der Strategie bietet dadurch die Chance den innerverbandlichen Zusammenhalt zu stärken, Mitglieder zu binden und neue zu gewinnen.</a:t>
            </a:r>
          </a:p>
        </p:txBody>
      </p:sp>
      <p:sp>
        <p:nvSpPr>
          <p:cNvPr id="4" name="Rectangle 48">
            <a:extLst>
              <a:ext uri="{FF2B5EF4-FFF2-40B4-BE49-F238E27FC236}">
                <a16:creationId xmlns:a16="http://schemas.microsoft.com/office/drawing/2014/main" id="{A5A920DC-2AAF-4214-6AE6-DEA9BC014844}"/>
              </a:ext>
            </a:extLst>
          </p:cNvPr>
          <p:cNvSpPr/>
          <p:nvPr/>
        </p:nvSpPr>
        <p:spPr>
          <a:xfrm>
            <a:off x="485991" y="809546"/>
            <a:ext cx="655207" cy="48157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EB8264"/>
              </a:solidFill>
              <a:effectLst/>
              <a:uLnTx/>
              <a:uFillTx/>
              <a:latin typeface="Arial"/>
              <a:ea typeface="+mn-ea"/>
              <a:cs typeface="+mn-cs"/>
            </a:endParaRPr>
          </a:p>
        </p:txBody>
      </p:sp>
      <p:sp>
        <p:nvSpPr>
          <p:cNvPr id="5" name="Rectangle 10">
            <a:extLst>
              <a:ext uri="{FF2B5EF4-FFF2-40B4-BE49-F238E27FC236}">
                <a16:creationId xmlns:a16="http://schemas.microsoft.com/office/drawing/2014/main" id="{60D06005-2FA1-C6B9-895F-6D78E7648C7A}"/>
              </a:ext>
            </a:extLst>
          </p:cNvPr>
          <p:cNvSpPr>
            <a:spLocks noChangeArrowheads="1"/>
          </p:cNvSpPr>
          <p:nvPr>
            <p:custDataLst>
              <p:tags r:id="rId2"/>
            </p:custDataLst>
          </p:nvPr>
        </p:nvSpPr>
        <p:spPr bwMode="auto">
          <a:xfrm>
            <a:off x="460728" y="3037048"/>
            <a:ext cx="8263661" cy="859729"/>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marL="0" marR="0" lvl="0" indent="0" algn="l" defTabSz="494825" rtl="0" eaLnBrk="1" fontAlgn="auto" latinLnBrk="0" hangingPunct="1">
              <a:lnSpc>
                <a:spcPct val="90000"/>
              </a:lnSpc>
              <a:spcBef>
                <a:spcPts val="217"/>
              </a:spcBef>
              <a:spcAft>
                <a:spcPts val="0"/>
              </a:spcAft>
              <a:buClrTx/>
              <a:buSzPct val="100000"/>
              <a:buFontTx/>
              <a:buNone/>
              <a:tabLst/>
              <a:defRPr/>
            </a:pPr>
            <a:r>
              <a:rPr kumimoji="0" lang="de-DE" sz="1400" b="1" i="0" u="none" strike="noStrike" kern="1200" cap="none" spc="0" normalizeH="0" baseline="0" noProof="0" dirty="0">
                <a:ln>
                  <a:noFill/>
                </a:ln>
                <a:solidFill>
                  <a:srgbClr val="E60005"/>
                </a:solidFill>
                <a:effectLst/>
                <a:uLnTx/>
                <a:uFillTx/>
                <a:latin typeface="Arial"/>
                <a:ea typeface="+mn-ea"/>
                <a:cs typeface="+mn-cs"/>
              </a:rPr>
              <a:t>             Die Umsetzung der Strategie erfolgt in Schwerpunkten.</a:t>
            </a:r>
            <a:br>
              <a:rPr kumimoji="0" lang="de-DE" sz="1200" b="0" i="0" u="none" strike="noStrike" kern="1200" cap="none" spc="0" normalizeH="0" baseline="0" noProof="0" dirty="0">
                <a:ln>
                  <a:noFill/>
                </a:ln>
                <a:solidFill>
                  <a:srgbClr val="698CAF"/>
                </a:solidFill>
                <a:effectLst/>
                <a:uLnTx/>
                <a:uFillTx/>
                <a:latin typeface="Arial" panose="020B0604020202020204" pitchFamily="34" charset="0"/>
                <a:ea typeface="+mn-ea"/>
                <a:cs typeface="Arial" panose="020B0604020202020204" pitchFamily="34" charset="0"/>
                <a:sym typeface="+mn-lt"/>
              </a:rPr>
            </a:b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94825" rtl="0" eaLnBrk="1" fontAlgn="auto" latinLnBrk="0" hangingPunct="1">
              <a:lnSpc>
                <a:spcPct val="90000"/>
              </a:lnSpc>
              <a:spcBef>
                <a:spcPts val="217"/>
              </a:spcBef>
              <a:spcAft>
                <a:spcPts val="0"/>
              </a:spcAft>
              <a:buClrTx/>
              <a:buSzPct val="100000"/>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Die Strategie beschreibt vielfältige Themengebiete. Für die Orientierung der Gesamtorganisation, aber auch um eine wirksame Umsetzung steuern zu können, erarbeitet die Steuerungsgruppe Schwerpunkte und eine Umsetzungsperiode. </a:t>
            </a:r>
            <a:endParaRPr kumimoji="0" lang="de-DE" sz="1200" b="0" i="0" u="none" strike="noStrike" kern="1200" cap="none" spc="0" normalizeH="0" baseline="0" noProof="0" dirty="0">
              <a:ln>
                <a:noFill/>
              </a:ln>
              <a:solidFill>
                <a:srgbClr val="698CAF"/>
              </a:solidFill>
              <a:effectLst/>
              <a:uLnTx/>
              <a:uFillTx/>
              <a:latin typeface="Arial"/>
              <a:ea typeface="+mn-ea"/>
              <a:cs typeface="+mn-cs"/>
              <a:sym typeface="+mn-lt"/>
            </a:endParaRPr>
          </a:p>
        </p:txBody>
      </p:sp>
      <p:grpSp>
        <p:nvGrpSpPr>
          <p:cNvPr id="7" name="Group 771076">
            <a:extLst>
              <a:ext uri="{FF2B5EF4-FFF2-40B4-BE49-F238E27FC236}">
                <a16:creationId xmlns:a16="http://schemas.microsoft.com/office/drawing/2014/main" id="{273B14D9-EE38-53A5-DC25-C3DEE2CD182C}"/>
              </a:ext>
            </a:extLst>
          </p:cNvPr>
          <p:cNvGrpSpPr/>
          <p:nvPr/>
        </p:nvGrpSpPr>
        <p:grpSpPr>
          <a:xfrm>
            <a:off x="601245" y="882236"/>
            <a:ext cx="379941" cy="329465"/>
            <a:chOff x="6051538" y="5715000"/>
            <a:chExt cx="1246185" cy="1244586"/>
          </a:xfrm>
          <a:solidFill>
            <a:schemeClr val="accent4"/>
          </a:solidFill>
        </p:grpSpPr>
        <p:sp>
          <p:nvSpPr>
            <p:cNvPr id="8" name="Freeform 25">
              <a:extLst>
                <a:ext uri="{FF2B5EF4-FFF2-40B4-BE49-F238E27FC236}">
                  <a16:creationId xmlns:a16="http://schemas.microsoft.com/office/drawing/2014/main" id="{116045B5-AF7D-0898-DD2D-A511B04C00BF}"/>
                </a:ext>
              </a:extLst>
            </p:cNvPr>
            <p:cNvSpPr>
              <a:spLocks/>
            </p:cNvSpPr>
            <p:nvPr/>
          </p:nvSpPr>
          <p:spPr bwMode="auto">
            <a:xfrm>
              <a:off x="6126147" y="5715000"/>
              <a:ext cx="246061" cy="246061"/>
            </a:xfrm>
            <a:custGeom>
              <a:avLst/>
              <a:gdLst>
                <a:gd name="T0" fmla="*/ 388 w 776"/>
                <a:gd name="T1" fmla="*/ 0 h 774"/>
                <a:gd name="T2" fmla="*/ 441 w 776"/>
                <a:gd name="T3" fmla="*/ 4 h 774"/>
                <a:gd name="T4" fmla="*/ 491 w 776"/>
                <a:gd name="T5" fmla="*/ 13 h 774"/>
                <a:gd name="T6" fmla="*/ 539 w 776"/>
                <a:gd name="T7" fmla="*/ 30 h 774"/>
                <a:gd name="T8" fmla="*/ 584 w 776"/>
                <a:gd name="T9" fmla="*/ 53 h 774"/>
                <a:gd name="T10" fmla="*/ 624 w 776"/>
                <a:gd name="T11" fmla="*/ 80 h 774"/>
                <a:gd name="T12" fmla="*/ 662 w 776"/>
                <a:gd name="T13" fmla="*/ 113 h 774"/>
                <a:gd name="T14" fmla="*/ 694 w 776"/>
                <a:gd name="T15" fmla="*/ 150 h 774"/>
                <a:gd name="T16" fmla="*/ 723 w 776"/>
                <a:gd name="T17" fmla="*/ 191 h 774"/>
                <a:gd name="T18" fmla="*/ 744 w 776"/>
                <a:gd name="T19" fmla="*/ 236 h 774"/>
                <a:gd name="T20" fmla="*/ 761 w 776"/>
                <a:gd name="T21" fmla="*/ 284 h 774"/>
                <a:gd name="T22" fmla="*/ 772 w 776"/>
                <a:gd name="T23" fmla="*/ 335 h 774"/>
                <a:gd name="T24" fmla="*/ 776 w 776"/>
                <a:gd name="T25" fmla="*/ 386 h 774"/>
                <a:gd name="T26" fmla="*/ 772 w 776"/>
                <a:gd name="T27" fmla="*/ 439 h 774"/>
                <a:gd name="T28" fmla="*/ 761 w 776"/>
                <a:gd name="T29" fmla="*/ 490 h 774"/>
                <a:gd name="T30" fmla="*/ 744 w 776"/>
                <a:gd name="T31" fmla="*/ 538 h 774"/>
                <a:gd name="T32" fmla="*/ 723 w 776"/>
                <a:gd name="T33" fmla="*/ 582 h 774"/>
                <a:gd name="T34" fmla="*/ 694 w 776"/>
                <a:gd name="T35" fmla="*/ 624 h 774"/>
                <a:gd name="T36" fmla="*/ 662 w 776"/>
                <a:gd name="T37" fmla="*/ 660 h 774"/>
                <a:gd name="T38" fmla="*/ 624 w 776"/>
                <a:gd name="T39" fmla="*/ 694 h 774"/>
                <a:gd name="T40" fmla="*/ 584 w 776"/>
                <a:gd name="T41" fmla="*/ 721 h 774"/>
                <a:gd name="T42" fmla="*/ 539 w 776"/>
                <a:gd name="T43" fmla="*/ 744 h 774"/>
                <a:gd name="T44" fmla="*/ 491 w 776"/>
                <a:gd name="T45" fmla="*/ 760 h 774"/>
                <a:gd name="T46" fmla="*/ 441 w 776"/>
                <a:gd name="T47" fmla="*/ 771 h 774"/>
                <a:gd name="T48" fmla="*/ 388 w 776"/>
                <a:gd name="T49" fmla="*/ 774 h 774"/>
                <a:gd name="T50" fmla="*/ 335 w 776"/>
                <a:gd name="T51" fmla="*/ 771 h 774"/>
                <a:gd name="T52" fmla="*/ 285 w 776"/>
                <a:gd name="T53" fmla="*/ 760 h 774"/>
                <a:gd name="T54" fmla="*/ 237 w 776"/>
                <a:gd name="T55" fmla="*/ 744 h 774"/>
                <a:gd name="T56" fmla="*/ 192 w 776"/>
                <a:gd name="T57" fmla="*/ 721 h 774"/>
                <a:gd name="T58" fmla="*/ 152 w 776"/>
                <a:gd name="T59" fmla="*/ 694 h 774"/>
                <a:gd name="T60" fmla="*/ 114 w 776"/>
                <a:gd name="T61" fmla="*/ 660 h 774"/>
                <a:gd name="T62" fmla="*/ 82 w 776"/>
                <a:gd name="T63" fmla="*/ 624 h 774"/>
                <a:gd name="T64" fmla="*/ 53 w 776"/>
                <a:gd name="T65" fmla="*/ 582 h 774"/>
                <a:gd name="T66" fmla="*/ 31 w 776"/>
                <a:gd name="T67" fmla="*/ 538 h 774"/>
                <a:gd name="T68" fmla="*/ 15 w 776"/>
                <a:gd name="T69" fmla="*/ 490 h 774"/>
                <a:gd name="T70" fmla="*/ 4 w 776"/>
                <a:gd name="T71" fmla="*/ 439 h 774"/>
                <a:gd name="T72" fmla="*/ 0 w 776"/>
                <a:gd name="T73" fmla="*/ 386 h 774"/>
                <a:gd name="T74" fmla="*/ 4 w 776"/>
                <a:gd name="T75" fmla="*/ 335 h 774"/>
                <a:gd name="T76" fmla="*/ 15 w 776"/>
                <a:gd name="T77" fmla="*/ 284 h 774"/>
                <a:gd name="T78" fmla="*/ 31 w 776"/>
                <a:gd name="T79" fmla="*/ 236 h 774"/>
                <a:gd name="T80" fmla="*/ 53 w 776"/>
                <a:gd name="T81" fmla="*/ 191 h 774"/>
                <a:gd name="T82" fmla="*/ 82 w 776"/>
                <a:gd name="T83" fmla="*/ 150 h 774"/>
                <a:gd name="T84" fmla="*/ 114 w 776"/>
                <a:gd name="T85" fmla="*/ 113 h 774"/>
                <a:gd name="T86" fmla="*/ 152 w 776"/>
                <a:gd name="T87" fmla="*/ 80 h 774"/>
                <a:gd name="T88" fmla="*/ 192 w 776"/>
                <a:gd name="T89" fmla="*/ 53 h 774"/>
                <a:gd name="T90" fmla="*/ 237 w 776"/>
                <a:gd name="T91" fmla="*/ 30 h 774"/>
                <a:gd name="T92" fmla="*/ 285 w 776"/>
                <a:gd name="T93" fmla="*/ 13 h 774"/>
                <a:gd name="T94" fmla="*/ 335 w 776"/>
                <a:gd name="T95" fmla="*/ 4 h 774"/>
                <a:gd name="T96" fmla="*/ 388 w 776"/>
                <a:gd name="T9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6" h="774">
                  <a:moveTo>
                    <a:pt x="388" y="0"/>
                  </a:moveTo>
                  <a:lnTo>
                    <a:pt x="441" y="4"/>
                  </a:lnTo>
                  <a:lnTo>
                    <a:pt x="491" y="13"/>
                  </a:lnTo>
                  <a:lnTo>
                    <a:pt x="539" y="30"/>
                  </a:lnTo>
                  <a:lnTo>
                    <a:pt x="584" y="53"/>
                  </a:lnTo>
                  <a:lnTo>
                    <a:pt x="624" y="80"/>
                  </a:lnTo>
                  <a:lnTo>
                    <a:pt x="662" y="113"/>
                  </a:lnTo>
                  <a:lnTo>
                    <a:pt x="694" y="150"/>
                  </a:lnTo>
                  <a:lnTo>
                    <a:pt x="723" y="191"/>
                  </a:lnTo>
                  <a:lnTo>
                    <a:pt x="744" y="236"/>
                  </a:lnTo>
                  <a:lnTo>
                    <a:pt x="761" y="284"/>
                  </a:lnTo>
                  <a:lnTo>
                    <a:pt x="772" y="335"/>
                  </a:lnTo>
                  <a:lnTo>
                    <a:pt x="776" y="386"/>
                  </a:lnTo>
                  <a:lnTo>
                    <a:pt x="772" y="439"/>
                  </a:lnTo>
                  <a:lnTo>
                    <a:pt x="761" y="490"/>
                  </a:lnTo>
                  <a:lnTo>
                    <a:pt x="744" y="538"/>
                  </a:lnTo>
                  <a:lnTo>
                    <a:pt x="723" y="582"/>
                  </a:lnTo>
                  <a:lnTo>
                    <a:pt x="694" y="624"/>
                  </a:lnTo>
                  <a:lnTo>
                    <a:pt x="662" y="660"/>
                  </a:lnTo>
                  <a:lnTo>
                    <a:pt x="624" y="694"/>
                  </a:lnTo>
                  <a:lnTo>
                    <a:pt x="584" y="721"/>
                  </a:lnTo>
                  <a:lnTo>
                    <a:pt x="539" y="744"/>
                  </a:lnTo>
                  <a:lnTo>
                    <a:pt x="491" y="760"/>
                  </a:lnTo>
                  <a:lnTo>
                    <a:pt x="441" y="771"/>
                  </a:lnTo>
                  <a:lnTo>
                    <a:pt x="388" y="774"/>
                  </a:lnTo>
                  <a:lnTo>
                    <a:pt x="335" y="771"/>
                  </a:lnTo>
                  <a:lnTo>
                    <a:pt x="285" y="760"/>
                  </a:lnTo>
                  <a:lnTo>
                    <a:pt x="237" y="744"/>
                  </a:lnTo>
                  <a:lnTo>
                    <a:pt x="192" y="721"/>
                  </a:lnTo>
                  <a:lnTo>
                    <a:pt x="152" y="694"/>
                  </a:lnTo>
                  <a:lnTo>
                    <a:pt x="114" y="660"/>
                  </a:lnTo>
                  <a:lnTo>
                    <a:pt x="82" y="624"/>
                  </a:lnTo>
                  <a:lnTo>
                    <a:pt x="53" y="582"/>
                  </a:lnTo>
                  <a:lnTo>
                    <a:pt x="31" y="538"/>
                  </a:lnTo>
                  <a:lnTo>
                    <a:pt x="15" y="490"/>
                  </a:lnTo>
                  <a:lnTo>
                    <a:pt x="4" y="439"/>
                  </a:lnTo>
                  <a:lnTo>
                    <a:pt x="0" y="386"/>
                  </a:lnTo>
                  <a:lnTo>
                    <a:pt x="4" y="335"/>
                  </a:lnTo>
                  <a:lnTo>
                    <a:pt x="15" y="284"/>
                  </a:lnTo>
                  <a:lnTo>
                    <a:pt x="31" y="236"/>
                  </a:lnTo>
                  <a:lnTo>
                    <a:pt x="53" y="191"/>
                  </a:lnTo>
                  <a:lnTo>
                    <a:pt x="82" y="150"/>
                  </a:lnTo>
                  <a:lnTo>
                    <a:pt x="114" y="113"/>
                  </a:lnTo>
                  <a:lnTo>
                    <a:pt x="152" y="80"/>
                  </a:lnTo>
                  <a:lnTo>
                    <a:pt x="192" y="53"/>
                  </a:lnTo>
                  <a:lnTo>
                    <a:pt x="237" y="30"/>
                  </a:lnTo>
                  <a:lnTo>
                    <a:pt x="285" y="13"/>
                  </a:lnTo>
                  <a:lnTo>
                    <a:pt x="335" y="4"/>
                  </a:lnTo>
                  <a:lnTo>
                    <a:pt x="388"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26">
              <a:extLst>
                <a:ext uri="{FF2B5EF4-FFF2-40B4-BE49-F238E27FC236}">
                  <a16:creationId xmlns:a16="http://schemas.microsoft.com/office/drawing/2014/main" id="{92BC256A-06B8-A7B1-4283-5AFF0EE19B0D}"/>
                </a:ext>
              </a:extLst>
            </p:cNvPr>
            <p:cNvSpPr>
              <a:spLocks/>
            </p:cNvSpPr>
            <p:nvPr/>
          </p:nvSpPr>
          <p:spPr bwMode="auto">
            <a:xfrm>
              <a:off x="6051538" y="6007099"/>
              <a:ext cx="395288" cy="688974"/>
            </a:xfrm>
            <a:custGeom>
              <a:avLst/>
              <a:gdLst>
                <a:gd name="T0" fmla="*/ 1056 w 1248"/>
                <a:gd name="T1" fmla="*/ 0 h 2174"/>
                <a:gd name="T2" fmla="*/ 1123 w 1248"/>
                <a:gd name="T3" fmla="*/ 12 h 2174"/>
                <a:gd name="T4" fmla="*/ 1180 w 1248"/>
                <a:gd name="T5" fmla="*/ 46 h 2174"/>
                <a:gd name="T6" fmla="*/ 1222 w 1248"/>
                <a:gd name="T7" fmla="*/ 95 h 2174"/>
                <a:gd name="T8" fmla="*/ 1245 w 1248"/>
                <a:gd name="T9" fmla="*/ 157 h 2174"/>
                <a:gd name="T10" fmla="*/ 1248 w 1248"/>
                <a:gd name="T11" fmla="*/ 269 h 2174"/>
                <a:gd name="T12" fmla="*/ 1153 w 1248"/>
                <a:gd name="T13" fmla="*/ 324 h 2174"/>
                <a:gd name="T14" fmla="*/ 1073 w 1248"/>
                <a:gd name="T15" fmla="*/ 399 h 2174"/>
                <a:gd name="T16" fmla="*/ 1013 w 1248"/>
                <a:gd name="T17" fmla="*/ 490 h 2174"/>
                <a:gd name="T18" fmla="*/ 973 w 1248"/>
                <a:gd name="T19" fmla="*/ 594 h 2174"/>
                <a:gd name="T20" fmla="*/ 960 w 1248"/>
                <a:gd name="T21" fmla="*/ 707 h 2174"/>
                <a:gd name="T22" fmla="*/ 962 w 1248"/>
                <a:gd name="T23" fmla="*/ 1760 h 2174"/>
                <a:gd name="T24" fmla="*/ 982 w 1248"/>
                <a:gd name="T25" fmla="*/ 1852 h 2174"/>
                <a:gd name="T26" fmla="*/ 1018 w 1248"/>
                <a:gd name="T27" fmla="*/ 1936 h 2174"/>
                <a:gd name="T28" fmla="*/ 1014 w 1248"/>
                <a:gd name="T29" fmla="*/ 2015 h 2174"/>
                <a:gd name="T30" fmla="*/ 991 w 1248"/>
                <a:gd name="T31" fmla="*/ 2078 h 2174"/>
                <a:gd name="T32" fmla="*/ 949 w 1248"/>
                <a:gd name="T33" fmla="*/ 2128 h 2174"/>
                <a:gd name="T34" fmla="*/ 893 w 1248"/>
                <a:gd name="T35" fmla="*/ 2162 h 2174"/>
                <a:gd name="T36" fmla="*/ 826 w 1248"/>
                <a:gd name="T37" fmla="*/ 2174 h 2174"/>
                <a:gd name="T38" fmla="*/ 388 w 1248"/>
                <a:gd name="T39" fmla="*/ 2170 h 2174"/>
                <a:gd name="T40" fmla="*/ 325 w 1248"/>
                <a:gd name="T41" fmla="*/ 2147 h 2174"/>
                <a:gd name="T42" fmla="*/ 276 w 1248"/>
                <a:gd name="T43" fmla="*/ 2105 h 2174"/>
                <a:gd name="T44" fmla="*/ 242 w 1248"/>
                <a:gd name="T45" fmla="*/ 2048 h 2174"/>
                <a:gd name="T46" fmla="*/ 230 w 1248"/>
                <a:gd name="T47" fmla="*/ 1982 h 2174"/>
                <a:gd name="T48" fmla="*/ 192 w 1248"/>
                <a:gd name="T49" fmla="*/ 1214 h 2174"/>
                <a:gd name="T50" fmla="*/ 123 w 1248"/>
                <a:gd name="T51" fmla="*/ 1202 h 2174"/>
                <a:gd name="T52" fmla="*/ 67 w 1248"/>
                <a:gd name="T53" fmla="*/ 1168 h 2174"/>
                <a:gd name="T54" fmla="*/ 25 w 1248"/>
                <a:gd name="T55" fmla="*/ 1118 h 2174"/>
                <a:gd name="T56" fmla="*/ 2 w 1248"/>
                <a:gd name="T57" fmla="*/ 1055 h 2174"/>
                <a:gd name="T58" fmla="*/ 0 w 1248"/>
                <a:gd name="T59" fmla="*/ 192 h 2174"/>
                <a:gd name="T60" fmla="*/ 12 w 1248"/>
                <a:gd name="T61" fmla="*/ 125 h 2174"/>
                <a:gd name="T62" fmla="*/ 45 w 1248"/>
                <a:gd name="T63" fmla="*/ 69 h 2174"/>
                <a:gd name="T64" fmla="*/ 95 w 1248"/>
                <a:gd name="T65" fmla="*/ 27 h 2174"/>
                <a:gd name="T66" fmla="*/ 157 w 1248"/>
                <a:gd name="T67" fmla="*/ 4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4">
                  <a:moveTo>
                    <a:pt x="192" y="0"/>
                  </a:moveTo>
                  <a:lnTo>
                    <a:pt x="1056" y="0"/>
                  </a:lnTo>
                  <a:lnTo>
                    <a:pt x="1091" y="4"/>
                  </a:lnTo>
                  <a:lnTo>
                    <a:pt x="1123" y="12"/>
                  </a:lnTo>
                  <a:lnTo>
                    <a:pt x="1153" y="27"/>
                  </a:lnTo>
                  <a:lnTo>
                    <a:pt x="1180" y="46"/>
                  </a:lnTo>
                  <a:lnTo>
                    <a:pt x="1203" y="69"/>
                  </a:lnTo>
                  <a:lnTo>
                    <a:pt x="1222" y="95"/>
                  </a:lnTo>
                  <a:lnTo>
                    <a:pt x="1236" y="125"/>
                  </a:lnTo>
                  <a:lnTo>
                    <a:pt x="1245" y="157"/>
                  </a:lnTo>
                  <a:lnTo>
                    <a:pt x="1248" y="192"/>
                  </a:lnTo>
                  <a:lnTo>
                    <a:pt x="1248" y="269"/>
                  </a:lnTo>
                  <a:lnTo>
                    <a:pt x="1199" y="294"/>
                  </a:lnTo>
                  <a:lnTo>
                    <a:pt x="1153" y="324"/>
                  </a:lnTo>
                  <a:lnTo>
                    <a:pt x="1111" y="359"/>
                  </a:lnTo>
                  <a:lnTo>
                    <a:pt x="1073" y="399"/>
                  </a:lnTo>
                  <a:lnTo>
                    <a:pt x="1041" y="443"/>
                  </a:lnTo>
                  <a:lnTo>
                    <a:pt x="1013" y="490"/>
                  </a:lnTo>
                  <a:lnTo>
                    <a:pt x="990" y="540"/>
                  </a:lnTo>
                  <a:lnTo>
                    <a:pt x="973" y="594"/>
                  </a:lnTo>
                  <a:lnTo>
                    <a:pt x="964" y="650"/>
                  </a:lnTo>
                  <a:lnTo>
                    <a:pt x="960" y="707"/>
                  </a:lnTo>
                  <a:lnTo>
                    <a:pt x="960" y="1713"/>
                  </a:lnTo>
                  <a:lnTo>
                    <a:pt x="962" y="1760"/>
                  </a:lnTo>
                  <a:lnTo>
                    <a:pt x="970" y="1807"/>
                  </a:lnTo>
                  <a:lnTo>
                    <a:pt x="982" y="1852"/>
                  </a:lnTo>
                  <a:lnTo>
                    <a:pt x="999" y="1895"/>
                  </a:lnTo>
                  <a:lnTo>
                    <a:pt x="1018" y="1936"/>
                  </a:lnTo>
                  <a:lnTo>
                    <a:pt x="1018" y="1982"/>
                  </a:lnTo>
                  <a:lnTo>
                    <a:pt x="1014" y="2015"/>
                  </a:lnTo>
                  <a:lnTo>
                    <a:pt x="1006" y="2048"/>
                  </a:lnTo>
                  <a:lnTo>
                    <a:pt x="991" y="2078"/>
                  </a:lnTo>
                  <a:lnTo>
                    <a:pt x="972" y="2105"/>
                  </a:lnTo>
                  <a:lnTo>
                    <a:pt x="949" y="2128"/>
                  </a:lnTo>
                  <a:lnTo>
                    <a:pt x="923" y="2147"/>
                  </a:lnTo>
                  <a:lnTo>
                    <a:pt x="893" y="2162"/>
                  </a:lnTo>
                  <a:lnTo>
                    <a:pt x="860" y="2170"/>
                  </a:lnTo>
                  <a:lnTo>
                    <a:pt x="826" y="2174"/>
                  </a:lnTo>
                  <a:lnTo>
                    <a:pt x="422" y="2174"/>
                  </a:lnTo>
                  <a:lnTo>
                    <a:pt x="388" y="2170"/>
                  </a:lnTo>
                  <a:lnTo>
                    <a:pt x="355" y="2162"/>
                  </a:lnTo>
                  <a:lnTo>
                    <a:pt x="325" y="2147"/>
                  </a:lnTo>
                  <a:lnTo>
                    <a:pt x="299" y="2128"/>
                  </a:lnTo>
                  <a:lnTo>
                    <a:pt x="276" y="2105"/>
                  </a:lnTo>
                  <a:lnTo>
                    <a:pt x="257" y="2078"/>
                  </a:lnTo>
                  <a:lnTo>
                    <a:pt x="242" y="2048"/>
                  </a:lnTo>
                  <a:lnTo>
                    <a:pt x="234" y="2015"/>
                  </a:lnTo>
                  <a:lnTo>
                    <a:pt x="230" y="1982"/>
                  </a:lnTo>
                  <a:lnTo>
                    <a:pt x="230" y="1214"/>
                  </a:lnTo>
                  <a:lnTo>
                    <a:pt x="192" y="1214"/>
                  </a:lnTo>
                  <a:lnTo>
                    <a:pt x="157" y="1210"/>
                  </a:lnTo>
                  <a:lnTo>
                    <a:pt x="123" y="1202"/>
                  </a:lnTo>
                  <a:lnTo>
                    <a:pt x="93" y="1187"/>
                  </a:lnTo>
                  <a:lnTo>
                    <a:pt x="67" y="1168"/>
                  </a:lnTo>
                  <a:lnTo>
                    <a:pt x="44" y="1145"/>
                  </a:lnTo>
                  <a:lnTo>
                    <a:pt x="25" y="1118"/>
                  </a:lnTo>
                  <a:lnTo>
                    <a:pt x="12" y="1088"/>
                  </a:lnTo>
                  <a:lnTo>
                    <a:pt x="2" y="1055"/>
                  </a:lnTo>
                  <a:lnTo>
                    <a:pt x="0" y="1022"/>
                  </a:lnTo>
                  <a:lnTo>
                    <a:pt x="0" y="192"/>
                  </a:lnTo>
                  <a:lnTo>
                    <a:pt x="3" y="157"/>
                  </a:lnTo>
                  <a:lnTo>
                    <a:pt x="12" y="125"/>
                  </a:lnTo>
                  <a:lnTo>
                    <a:pt x="26" y="95"/>
                  </a:lnTo>
                  <a:lnTo>
                    <a:pt x="45" y="69"/>
                  </a:lnTo>
                  <a:lnTo>
                    <a:pt x="68" y="46"/>
                  </a:lnTo>
                  <a:lnTo>
                    <a:pt x="95" y="27"/>
                  </a:lnTo>
                  <a:lnTo>
                    <a:pt x="125" y="12"/>
                  </a:lnTo>
                  <a:lnTo>
                    <a:pt x="157" y="4"/>
                  </a:lnTo>
                  <a:lnTo>
                    <a:pt x="192"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27">
              <a:extLst>
                <a:ext uri="{FF2B5EF4-FFF2-40B4-BE49-F238E27FC236}">
                  <a16:creationId xmlns:a16="http://schemas.microsoft.com/office/drawing/2014/main" id="{9A29B8B9-5DB4-DD34-6B8A-11CBF49CBBD6}"/>
                </a:ext>
              </a:extLst>
            </p:cNvPr>
            <p:cNvSpPr>
              <a:spLocks/>
            </p:cNvSpPr>
            <p:nvPr/>
          </p:nvSpPr>
          <p:spPr bwMode="auto">
            <a:xfrm>
              <a:off x="6978637" y="5715000"/>
              <a:ext cx="244475" cy="246061"/>
            </a:xfrm>
            <a:custGeom>
              <a:avLst/>
              <a:gdLst>
                <a:gd name="T0" fmla="*/ 388 w 774"/>
                <a:gd name="T1" fmla="*/ 0 h 774"/>
                <a:gd name="T2" fmla="*/ 439 w 774"/>
                <a:gd name="T3" fmla="*/ 4 h 774"/>
                <a:gd name="T4" fmla="*/ 490 w 774"/>
                <a:gd name="T5" fmla="*/ 13 h 774"/>
                <a:gd name="T6" fmla="*/ 538 w 774"/>
                <a:gd name="T7" fmla="*/ 30 h 774"/>
                <a:gd name="T8" fmla="*/ 583 w 774"/>
                <a:gd name="T9" fmla="*/ 53 h 774"/>
                <a:gd name="T10" fmla="*/ 624 w 774"/>
                <a:gd name="T11" fmla="*/ 80 h 774"/>
                <a:gd name="T12" fmla="*/ 661 w 774"/>
                <a:gd name="T13" fmla="*/ 113 h 774"/>
                <a:gd name="T14" fmla="*/ 694 w 774"/>
                <a:gd name="T15" fmla="*/ 150 h 774"/>
                <a:gd name="T16" fmla="*/ 722 w 774"/>
                <a:gd name="T17" fmla="*/ 191 h 774"/>
                <a:gd name="T18" fmla="*/ 744 w 774"/>
                <a:gd name="T19" fmla="*/ 236 h 774"/>
                <a:gd name="T20" fmla="*/ 761 w 774"/>
                <a:gd name="T21" fmla="*/ 284 h 774"/>
                <a:gd name="T22" fmla="*/ 771 w 774"/>
                <a:gd name="T23" fmla="*/ 335 h 774"/>
                <a:gd name="T24" fmla="*/ 774 w 774"/>
                <a:gd name="T25" fmla="*/ 386 h 774"/>
                <a:gd name="T26" fmla="*/ 771 w 774"/>
                <a:gd name="T27" fmla="*/ 439 h 774"/>
                <a:gd name="T28" fmla="*/ 761 w 774"/>
                <a:gd name="T29" fmla="*/ 490 h 774"/>
                <a:gd name="T30" fmla="*/ 744 w 774"/>
                <a:gd name="T31" fmla="*/ 538 h 774"/>
                <a:gd name="T32" fmla="*/ 722 w 774"/>
                <a:gd name="T33" fmla="*/ 582 h 774"/>
                <a:gd name="T34" fmla="*/ 694 w 774"/>
                <a:gd name="T35" fmla="*/ 624 h 774"/>
                <a:gd name="T36" fmla="*/ 661 w 774"/>
                <a:gd name="T37" fmla="*/ 660 h 774"/>
                <a:gd name="T38" fmla="*/ 624 w 774"/>
                <a:gd name="T39" fmla="*/ 694 h 774"/>
                <a:gd name="T40" fmla="*/ 583 w 774"/>
                <a:gd name="T41" fmla="*/ 721 h 774"/>
                <a:gd name="T42" fmla="*/ 538 w 774"/>
                <a:gd name="T43" fmla="*/ 744 h 774"/>
                <a:gd name="T44" fmla="*/ 490 w 774"/>
                <a:gd name="T45" fmla="*/ 760 h 774"/>
                <a:gd name="T46" fmla="*/ 439 w 774"/>
                <a:gd name="T47" fmla="*/ 771 h 774"/>
                <a:gd name="T48" fmla="*/ 388 w 774"/>
                <a:gd name="T49" fmla="*/ 774 h 774"/>
                <a:gd name="T50" fmla="*/ 335 w 774"/>
                <a:gd name="T51" fmla="*/ 771 h 774"/>
                <a:gd name="T52" fmla="*/ 285 w 774"/>
                <a:gd name="T53" fmla="*/ 760 h 774"/>
                <a:gd name="T54" fmla="*/ 237 w 774"/>
                <a:gd name="T55" fmla="*/ 744 h 774"/>
                <a:gd name="T56" fmla="*/ 192 w 774"/>
                <a:gd name="T57" fmla="*/ 721 h 774"/>
                <a:gd name="T58" fmla="*/ 151 w 774"/>
                <a:gd name="T59" fmla="*/ 694 h 774"/>
                <a:gd name="T60" fmla="*/ 114 w 774"/>
                <a:gd name="T61" fmla="*/ 660 h 774"/>
                <a:gd name="T62" fmla="*/ 81 w 774"/>
                <a:gd name="T63" fmla="*/ 624 h 774"/>
                <a:gd name="T64" fmla="*/ 53 w 774"/>
                <a:gd name="T65" fmla="*/ 582 h 774"/>
                <a:gd name="T66" fmla="*/ 30 w 774"/>
                <a:gd name="T67" fmla="*/ 538 h 774"/>
                <a:gd name="T68" fmla="*/ 14 w 774"/>
                <a:gd name="T69" fmla="*/ 490 h 774"/>
                <a:gd name="T70" fmla="*/ 4 w 774"/>
                <a:gd name="T71" fmla="*/ 439 h 774"/>
                <a:gd name="T72" fmla="*/ 0 w 774"/>
                <a:gd name="T73" fmla="*/ 386 h 774"/>
                <a:gd name="T74" fmla="*/ 4 w 774"/>
                <a:gd name="T75" fmla="*/ 335 h 774"/>
                <a:gd name="T76" fmla="*/ 14 w 774"/>
                <a:gd name="T77" fmla="*/ 284 h 774"/>
                <a:gd name="T78" fmla="*/ 30 w 774"/>
                <a:gd name="T79" fmla="*/ 236 h 774"/>
                <a:gd name="T80" fmla="*/ 53 w 774"/>
                <a:gd name="T81" fmla="*/ 191 h 774"/>
                <a:gd name="T82" fmla="*/ 81 w 774"/>
                <a:gd name="T83" fmla="*/ 150 h 774"/>
                <a:gd name="T84" fmla="*/ 114 w 774"/>
                <a:gd name="T85" fmla="*/ 113 h 774"/>
                <a:gd name="T86" fmla="*/ 151 w 774"/>
                <a:gd name="T87" fmla="*/ 80 h 774"/>
                <a:gd name="T88" fmla="*/ 192 w 774"/>
                <a:gd name="T89" fmla="*/ 53 h 774"/>
                <a:gd name="T90" fmla="*/ 237 w 774"/>
                <a:gd name="T91" fmla="*/ 30 h 774"/>
                <a:gd name="T92" fmla="*/ 285 w 774"/>
                <a:gd name="T93" fmla="*/ 13 h 774"/>
                <a:gd name="T94" fmla="*/ 335 w 774"/>
                <a:gd name="T95" fmla="*/ 4 h 774"/>
                <a:gd name="T96" fmla="*/ 388 w 774"/>
                <a:gd name="T9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4" h="774">
                  <a:moveTo>
                    <a:pt x="388" y="0"/>
                  </a:moveTo>
                  <a:lnTo>
                    <a:pt x="439" y="4"/>
                  </a:lnTo>
                  <a:lnTo>
                    <a:pt x="490" y="13"/>
                  </a:lnTo>
                  <a:lnTo>
                    <a:pt x="538" y="30"/>
                  </a:lnTo>
                  <a:lnTo>
                    <a:pt x="583" y="53"/>
                  </a:lnTo>
                  <a:lnTo>
                    <a:pt x="624" y="80"/>
                  </a:lnTo>
                  <a:lnTo>
                    <a:pt x="661" y="113"/>
                  </a:lnTo>
                  <a:lnTo>
                    <a:pt x="694" y="150"/>
                  </a:lnTo>
                  <a:lnTo>
                    <a:pt x="722" y="191"/>
                  </a:lnTo>
                  <a:lnTo>
                    <a:pt x="744" y="236"/>
                  </a:lnTo>
                  <a:lnTo>
                    <a:pt x="761" y="284"/>
                  </a:lnTo>
                  <a:lnTo>
                    <a:pt x="771" y="335"/>
                  </a:lnTo>
                  <a:lnTo>
                    <a:pt x="774" y="386"/>
                  </a:lnTo>
                  <a:lnTo>
                    <a:pt x="771" y="439"/>
                  </a:lnTo>
                  <a:lnTo>
                    <a:pt x="761" y="490"/>
                  </a:lnTo>
                  <a:lnTo>
                    <a:pt x="744" y="538"/>
                  </a:lnTo>
                  <a:lnTo>
                    <a:pt x="722" y="582"/>
                  </a:lnTo>
                  <a:lnTo>
                    <a:pt x="694" y="624"/>
                  </a:lnTo>
                  <a:lnTo>
                    <a:pt x="661" y="660"/>
                  </a:lnTo>
                  <a:lnTo>
                    <a:pt x="624" y="694"/>
                  </a:lnTo>
                  <a:lnTo>
                    <a:pt x="583" y="721"/>
                  </a:lnTo>
                  <a:lnTo>
                    <a:pt x="538" y="744"/>
                  </a:lnTo>
                  <a:lnTo>
                    <a:pt x="490" y="760"/>
                  </a:lnTo>
                  <a:lnTo>
                    <a:pt x="439" y="771"/>
                  </a:lnTo>
                  <a:lnTo>
                    <a:pt x="388" y="774"/>
                  </a:lnTo>
                  <a:lnTo>
                    <a:pt x="335" y="771"/>
                  </a:lnTo>
                  <a:lnTo>
                    <a:pt x="285" y="760"/>
                  </a:lnTo>
                  <a:lnTo>
                    <a:pt x="237" y="744"/>
                  </a:lnTo>
                  <a:lnTo>
                    <a:pt x="192" y="721"/>
                  </a:lnTo>
                  <a:lnTo>
                    <a:pt x="151" y="694"/>
                  </a:lnTo>
                  <a:lnTo>
                    <a:pt x="114" y="660"/>
                  </a:lnTo>
                  <a:lnTo>
                    <a:pt x="81" y="624"/>
                  </a:lnTo>
                  <a:lnTo>
                    <a:pt x="53" y="582"/>
                  </a:lnTo>
                  <a:lnTo>
                    <a:pt x="30" y="538"/>
                  </a:lnTo>
                  <a:lnTo>
                    <a:pt x="14" y="490"/>
                  </a:lnTo>
                  <a:lnTo>
                    <a:pt x="4" y="439"/>
                  </a:lnTo>
                  <a:lnTo>
                    <a:pt x="0" y="386"/>
                  </a:lnTo>
                  <a:lnTo>
                    <a:pt x="4" y="335"/>
                  </a:lnTo>
                  <a:lnTo>
                    <a:pt x="14" y="284"/>
                  </a:lnTo>
                  <a:lnTo>
                    <a:pt x="30" y="236"/>
                  </a:lnTo>
                  <a:lnTo>
                    <a:pt x="53" y="191"/>
                  </a:lnTo>
                  <a:lnTo>
                    <a:pt x="81" y="150"/>
                  </a:lnTo>
                  <a:lnTo>
                    <a:pt x="114" y="113"/>
                  </a:lnTo>
                  <a:lnTo>
                    <a:pt x="151" y="80"/>
                  </a:lnTo>
                  <a:lnTo>
                    <a:pt x="192" y="53"/>
                  </a:lnTo>
                  <a:lnTo>
                    <a:pt x="237" y="30"/>
                  </a:lnTo>
                  <a:lnTo>
                    <a:pt x="285" y="13"/>
                  </a:lnTo>
                  <a:lnTo>
                    <a:pt x="335" y="4"/>
                  </a:lnTo>
                  <a:lnTo>
                    <a:pt x="388"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28">
              <a:extLst>
                <a:ext uri="{FF2B5EF4-FFF2-40B4-BE49-F238E27FC236}">
                  <a16:creationId xmlns:a16="http://schemas.microsoft.com/office/drawing/2014/main" id="{11AB647B-9B01-8DC5-EA93-265F6DEFD69F}"/>
                </a:ext>
              </a:extLst>
            </p:cNvPr>
            <p:cNvSpPr>
              <a:spLocks/>
            </p:cNvSpPr>
            <p:nvPr/>
          </p:nvSpPr>
          <p:spPr bwMode="auto">
            <a:xfrm>
              <a:off x="6902435" y="6005512"/>
              <a:ext cx="395288" cy="688974"/>
            </a:xfrm>
            <a:custGeom>
              <a:avLst/>
              <a:gdLst>
                <a:gd name="T0" fmla="*/ 1056 w 1248"/>
                <a:gd name="T1" fmla="*/ 0 h 2170"/>
                <a:gd name="T2" fmla="*/ 1124 w 1248"/>
                <a:gd name="T3" fmla="*/ 12 h 2170"/>
                <a:gd name="T4" fmla="*/ 1180 w 1248"/>
                <a:gd name="T5" fmla="*/ 45 h 2170"/>
                <a:gd name="T6" fmla="*/ 1222 w 1248"/>
                <a:gd name="T7" fmla="*/ 96 h 2170"/>
                <a:gd name="T8" fmla="*/ 1245 w 1248"/>
                <a:gd name="T9" fmla="*/ 158 h 2170"/>
                <a:gd name="T10" fmla="*/ 1248 w 1248"/>
                <a:gd name="T11" fmla="*/ 1017 h 2170"/>
                <a:gd name="T12" fmla="*/ 1236 w 1248"/>
                <a:gd name="T13" fmla="*/ 1085 h 2170"/>
                <a:gd name="T14" fmla="*/ 1203 w 1248"/>
                <a:gd name="T15" fmla="*/ 1141 h 2170"/>
                <a:gd name="T16" fmla="*/ 1154 w 1248"/>
                <a:gd name="T17" fmla="*/ 1183 h 2170"/>
                <a:gd name="T18" fmla="*/ 1091 w 1248"/>
                <a:gd name="T19" fmla="*/ 1207 h 2170"/>
                <a:gd name="T20" fmla="*/ 1018 w 1248"/>
                <a:gd name="T21" fmla="*/ 1209 h 2170"/>
                <a:gd name="T22" fmla="*/ 1014 w 1248"/>
                <a:gd name="T23" fmla="*/ 2012 h 2170"/>
                <a:gd name="T24" fmla="*/ 992 w 1248"/>
                <a:gd name="T25" fmla="*/ 2075 h 2170"/>
                <a:gd name="T26" fmla="*/ 949 w 1248"/>
                <a:gd name="T27" fmla="*/ 2125 h 2170"/>
                <a:gd name="T28" fmla="*/ 893 w 1248"/>
                <a:gd name="T29" fmla="*/ 2158 h 2170"/>
                <a:gd name="T30" fmla="*/ 826 w 1248"/>
                <a:gd name="T31" fmla="*/ 2170 h 2170"/>
                <a:gd name="T32" fmla="*/ 388 w 1248"/>
                <a:gd name="T33" fmla="*/ 2167 h 2170"/>
                <a:gd name="T34" fmla="*/ 325 w 1248"/>
                <a:gd name="T35" fmla="*/ 2143 h 2170"/>
                <a:gd name="T36" fmla="*/ 276 w 1248"/>
                <a:gd name="T37" fmla="*/ 2101 h 2170"/>
                <a:gd name="T38" fmla="*/ 242 w 1248"/>
                <a:gd name="T39" fmla="*/ 2045 h 2170"/>
                <a:gd name="T40" fmla="*/ 230 w 1248"/>
                <a:gd name="T41" fmla="*/ 1978 h 2170"/>
                <a:gd name="T42" fmla="*/ 251 w 1248"/>
                <a:gd name="T43" fmla="*/ 1891 h 2170"/>
                <a:gd name="T44" fmla="*/ 278 w 1248"/>
                <a:gd name="T45" fmla="*/ 1804 h 2170"/>
                <a:gd name="T46" fmla="*/ 288 w 1248"/>
                <a:gd name="T47" fmla="*/ 1709 h 2170"/>
                <a:gd name="T48" fmla="*/ 284 w 1248"/>
                <a:gd name="T49" fmla="*/ 650 h 2170"/>
                <a:gd name="T50" fmla="*/ 258 w 1248"/>
                <a:gd name="T51" fmla="*/ 541 h 2170"/>
                <a:gd name="T52" fmla="*/ 208 w 1248"/>
                <a:gd name="T53" fmla="*/ 442 h 2170"/>
                <a:gd name="T54" fmla="*/ 137 w 1248"/>
                <a:gd name="T55" fmla="*/ 360 h 2170"/>
                <a:gd name="T56" fmla="*/ 49 w 1248"/>
                <a:gd name="T57" fmla="*/ 294 h 2170"/>
                <a:gd name="T58" fmla="*/ 0 w 1248"/>
                <a:gd name="T59" fmla="*/ 192 h 2170"/>
                <a:gd name="T60" fmla="*/ 12 w 1248"/>
                <a:gd name="T61" fmla="*/ 126 h 2170"/>
                <a:gd name="T62" fmla="*/ 46 w 1248"/>
                <a:gd name="T63" fmla="*/ 68 h 2170"/>
                <a:gd name="T64" fmla="*/ 95 w 1248"/>
                <a:gd name="T65" fmla="*/ 26 h 2170"/>
                <a:gd name="T66" fmla="*/ 157 w 1248"/>
                <a:gd name="T67" fmla="*/ 3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0">
                  <a:moveTo>
                    <a:pt x="192" y="0"/>
                  </a:moveTo>
                  <a:lnTo>
                    <a:pt x="1056" y="0"/>
                  </a:lnTo>
                  <a:lnTo>
                    <a:pt x="1091" y="3"/>
                  </a:lnTo>
                  <a:lnTo>
                    <a:pt x="1124" y="12"/>
                  </a:lnTo>
                  <a:lnTo>
                    <a:pt x="1154" y="26"/>
                  </a:lnTo>
                  <a:lnTo>
                    <a:pt x="1180" y="45"/>
                  </a:lnTo>
                  <a:lnTo>
                    <a:pt x="1203" y="68"/>
                  </a:lnTo>
                  <a:lnTo>
                    <a:pt x="1222" y="96"/>
                  </a:lnTo>
                  <a:lnTo>
                    <a:pt x="1236" y="126"/>
                  </a:lnTo>
                  <a:lnTo>
                    <a:pt x="1245" y="158"/>
                  </a:lnTo>
                  <a:lnTo>
                    <a:pt x="1248" y="192"/>
                  </a:lnTo>
                  <a:lnTo>
                    <a:pt x="1248" y="1017"/>
                  </a:lnTo>
                  <a:lnTo>
                    <a:pt x="1245" y="1052"/>
                  </a:lnTo>
                  <a:lnTo>
                    <a:pt x="1236" y="1085"/>
                  </a:lnTo>
                  <a:lnTo>
                    <a:pt x="1222" y="1115"/>
                  </a:lnTo>
                  <a:lnTo>
                    <a:pt x="1203" y="1141"/>
                  </a:lnTo>
                  <a:lnTo>
                    <a:pt x="1180" y="1165"/>
                  </a:lnTo>
                  <a:lnTo>
                    <a:pt x="1154" y="1183"/>
                  </a:lnTo>
                  <a:lnTo>
                    <a:pt x="1124" y="1197"/>
                  </a:lnTo>
                  <a:lnTo>
                    <a:pt x="1091" y="1207"/>
                  </a:lnTo>
                  <a:lnTo>
                    <a:pt x="1056" y="1209"/>
                  </a:lnTo>
                  <a:lnTo>
                    <a:pt x="1018" y="1209"/>
                  </a:lnTo>
                  <a:lnTo>
                    <a:pt x="1018" y="1978"/>
                  </a:lnTo>
                  <a:lnTo>
                    <a:pt x="1014" y="2012"/>
                  </a:lnTo>
                  <a:lnTo>
                    <a:pt x="1006" y="2045"/>
                  </a:lnTo>
                  <a:lnTo>
                    <a:pt x="992" y="2075"/>
                  </a:lnTo>
                  <a:lnTo>
                    <a:pt x="972" y="2101"/>
                  </a:lnTo>
                  <a:lnTo>
                    <a:pt x="949" y="2125"/>
                  </a:lnTo>
                  <a:lnTo>
                    <a:pt x="923" y="2143"/>
                  </a:lnTo>
                  <a:lnTo>
                    <a:pt x="893" y="2158"/>
                  </a:lnTo>
                  <a:lnTo>
                    <a:pt x="861" y="2167"/>
                  </a:lnTo>
                  <a:lnTo>
                    <a:pt x="826" y="2170"/>
                  </a:lnTo>
                  <a:lnTo>
                    <a:pt x="423" y="2170"/>
                  </a:lnTo>
                  <a:lnTo>
                    <a:pt x="388" y="2167"/>
                  </a:lnTo>
                  <a:lnTo>
                    <a:pt x="355" y="2158"/>
                  </a:lnTo>
                  <a:lnTo>
                    <a:pt x="325" y="2143"/>
                  </a:lnTo>
                  <a:lnTo>
                    <a:pt x="299" y="2125"/>
                  </a:lnTo>
                  <a:lnTo>
                    <a:pt x="276" y="2101"/>
                  </a:lnTo>
                  <a:lnTo>
                    <a:pt x="257" y="2075"/>
                  </a:lnTo>
                  <a:lnTo>
                    <a:pt x="242" y="2045"/>
                  </a:lnTo>
                  <a:lnTo>
                    <a:pt x="234" y="2012"/>
                  </a:lnTo>
                  <a:lnTo>
                    <a:pt x="230" y="1978"/>
                  </a:lnTo>
                  <a:lnTo>
                    <a:pt x="230" y="1933"/>
                  </a:lnTo>
                  <a:lnTo>
                    <a:pt x="251" y="1891"/>
                  </a:lnTo>
                  <a:lnTo>
                    <a:pt x="268" y="1848"/>
                  </a:lnTo>
                  <a:lnTo>
                    <a:pt x="278" y="1804"/>
                  </a:lnTo>
                  <a:lnTo>
                    <a:pt x="286" y="1757"/>
                  </a:lnTo>
                  <a:lnTo>
                    <a:pt x="288" y="1709"/>
                  </a:lnTo>
                  <a:lnTo>
                    <a:pt x="288" y="708"/>
                  </a:lnTo>
                  <a:lnTo>
                    <a:pt x="284" y="650"/>
                  </a:lnTo>
                  <a:lnTo>
                    <a:pt x="275" y="594"/>
                  </a:lnTo>
                  <a:lnTo>
                    <a:pt x="258" y="541"/>
                  </a:lnTo>
                  <a:lnTo>
                    <a:pt x="235" y="489"/>
                  </a:lnTo>
                  <a:lnTo>
                    <a:pt x="208" y="442"/>
                  </a:lnTo>
                  <a:lnTo>
                    <a:pt x="175" y="399"/>
                  </a:lnTo>
                  <a:lnTo>
                    <a:pt x="137" y="360"/>
                  </a:lnTo>
                  <a:lnTo>
                    <a:pt x="95" y="324"/>
                  </a:lnTo>
                  <a:lnTo>
                    <a:pt x="49" y="294"/>
                  </a:lnTo>
                  <a:lnTo>
                    <a:pt x="0" y="268"/>
                  </a:lnTo>
                  <a:lnTo>
                    <a:pt x="0" y="192"/>
                  </a:lnTo>
                  <a:lnTo>
                    <a:pt x="4" y="158"/>
                  </a:lnTo>
                  <a:lnTo>
                    <a:pt x="12" y="126"/>
                  </a:lnTo>
                  <a:lnTo>
                    <a:pt x="26" y="96"/>
                  </a:lnTo>
                  <a:lnTo>
                    <a:pt x="46" y="68"/>
                  </a:lnTo>
                  <a:lnTo>
                    <a:pt x="68" y="45"/>
                  </a:lnTo>
                  <a:lnTo>
                    <a:pt x="95" y="26"/>
                  </a:lnTo>
                  <a:lnTo>
                    <a:pt x="125" y="12"/>
                  </a:lnTo>
                  <a:lnTo>
                    <a:pt x="157" y="3"/>
                  </a:lnTo>
                  <a:lnTo>
                    <a:pt x="192"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29">
              <a:extLst>
                <a:ext uri="{FF2B5EF4-FFF2-40B4-BE49-F238E27FC236}">
                  <a16:creationId xmlns:a16="http://schemas.microsoft.com/office/drawing/2014/main" id="{A07D384F-D3FD-EF41-C0DF-941971DB0EC4}"/>
                </a:ext>
              </a:extLst>
            </p:cNvPr>
            <p:cNvSpPr>
              <a:spLocks/>
            </p:cNvSpPr>
            <p:nvPr/>
          </p:nvSpPr>
          <p:spPr bwMode="auto">
            <a:xfrm>
              <a:off x="6448421" y="6170598"/>
              <a:ext cx="454023" cy="788988"/>
            </a:xfrm>
            <a:custGeom>
              <a:avLst/>
              <a:gdLst>
                <a:gd name="T0" fmla="*/ 192 w 1431"/>
                <a:gd name="T1" fmla="*/ 0 h 2487"/>
                <a:gd name="T2" fmla="*/ 1239 w 1431"/>
                <a:gd name="T3" fmla="*/ 0 h 2487"/>
                <a:gd name="T4" fmla="*/ 1272 w 1431"/>
                <a:gd name="T5" fmla="*/ 4 h 2487"/>
                <a:gd name="T6" fmla="*/ 1305 w 1431"/>
                <a:gd name="T7" fmla="*/ 12 h 2487"/>
                <a:gd name="T8" fmla="*/ 1335 w 1431"/>
                <a:gd name="T9" fmla="*/ 26 h 2487"/>
                <a:gd name="T10" fmla="*/ 1362 w 1431"/>
                <a:gd name="T11" fmla="*/ 46 h 2487"/>
                <a:gd name="T12" fmla="*/ 1385 w 1431"/>
                <a:gd name="T13" fmla="*/ 69 h 2487"/>
                <a:gd name="T14" fmla="*/ 1404 w 1431"/>
                <a:gd name="T15" fmla="*/ 96 h 2487"/>
                <a:gd name="T16" fmla="*/ 1419 w 1431"/>
                <a:gd name="T17" fmla="*/ 126 h 2487"/>
                <a:gd name="T18" fmla="*/ 1427 w 1431"/>
                <a:gd name="T19" fmla="*/ 159 h 2487"/>
                <a:gd name="T20" fmla="*/ 1431 w 1431"/>
                <a:gd name="T21" fmla="*/ 192 h 2487"/>
                <a:gd name="T22" fmla="*/ 1431 w 1431"/>
                <a:gd name="T23" fmla="*/ 1194 h 2487"/>
                <a:gd name="T24" fmla="*/ 1427 w 1431"/>
                <a:gd name="T25" fmla="*/ 1229 h 2487"/>
                <a:gd name="T26" fmla="*/ 1419 w 1431"/>
                <a:gd name="T27" fmla="*/ 1262 h 2487"/>
                <a:gd name="T28" fmla="*/ 1404 w 1431"/>
                <a:gd name="T29" fmla="*/ 1292 h 2487"/>
                <a:gd name="T30" fmla="*/ 1385 w 1431"/>
                <a:gd name="T31" fmla="*/ 1318 h 2487"/>
                <a:gd name="T32" fmla="*/ 1362 w 1431"/>
                <a:gd name="T33" fmla="*/ 1341 h 2487"/>
                <a:gd name="T34" fmla="*/ 1335 w 1431"/>
                <a:gd name="T35" fmla="*/ 1360 h 2487"/>
                <a:gd name="T36" fmla="*/ 1305 w 1431"/>
                <a:gd name="T37" fmla="*/ 1374 h 2487"/>
                <a:gd name="T38" fmla="*/ 1272 w 1431"/>
                <a:gd name="T39" fmla="*/ 1383 h 2487"/>
                <a:gd name="T40" fmla="*/ 1239 w 1431"/>
                <a:gd name="T41" fmla="*/ 1386 h 2487"/>
                <a:gd name="T42" fmla="*/ 1164 w 1431"/>
                <a:gd name="T43" fmla="*/ 1386 h 2487"/>
                <a:gd name="T44" fmla="*/ 1164 w 1431"/>
                <a:gd name="T45" fmla="*/ 2295 h 2487"/>
                <a:gd name="T46" fmla="*/ 1162 w 1431"/>
                <a:gd name="T47" fmla="*/ 2330 h 2487"/>
                <a:gd name="T48" fmla="*/ 1152 w 1431"/>
                <a:gd name="T49" fmla="*/ 2362 h 2487"/>
                <a:gd name="T50" fmla="*/ 1138 w 1431"/>
                <a:gd name="T51" fmla="*/ 2392 h 2487"/>
                <a:gd name="T52" fmla="*/ 1120 w 1431"/>
                <a:gd name="T53" fmla="*/ 2419 h 2487"/>
                <a:gd name="T54" fmla="*/ 1096 w 1431"/>
                <a:gd name="T55" fmla="*/ 2443 h 2487"/>
                <a:gd name="T56" fmla="*/ 1069 w 1431"/>
                <a:gd name="T57" fmla="*/ 2461 h 2487"/>
                <a:gd name="T58" fmla="*/ 1039 w 1431"/>
                <a:gd name="T59" fmla="*/ 2475 h 2487"/>
                <a:gd name="T60" fmla="*/ 1007 w 1431"/>
                <a:gd name="T61" fmla="*/ 2485 h 2487"/>
                <a:gd name="T62" fmla="*/ 972 w 1431"/>
                <a:gd name="T63" fmla="*/ 2487 h 2487"/>
                <a:gd name="T64" fmla="*/ 457 w 1431"/>
                <a:gd name="T65" fmla="*/ 2487 h 2487"/>
                <a:gd name="T66" fmla="*/ 422 w 1431"/>
                <a:gd name="T67" fmla="*/ 2485 h 2487"/>
                <a:gd name="T68" fmla="*/ 390 w 1431"/>
                <a:gd name="T69" fmla="*/ 2475 h 2487"/>
                <a:gd name="T70" fmla="*/ 360 w 1431"/>
                <a:gd name="T71" fmla="*/ 2461 h 2487"/>
                <a:gd name="T72" fmla="*/ 333 w 1431"/>
                <a:gd name="T73" fmla="*/ 2443 h 2487"/>
                <a:gd name="T74" fmla="*/ 311 w 1431"/>
                <a:gd name="T75" fmla="*/ 2419 h 2487"/>
                <a:gd name="T76" fmla="*/ 291 w 1431"/>
                <a:gd name="T77" fmla="*/ 2392 h 2487"/>
                <a:gd name="T78" fmla="*/ 277 w 1431"/>
                <a:gd name="T79" fmla="*/ 2362 h 2487"/>
                <a:gd name="T80" fmla="*/ 269 w 1431"/>
                <a:gd name="T81" fmla="*/ 2330 h 2487"/>
                <a:gd name="T82" fmla="*/ 265 w 1431"/>
                <a:gd name="T83" fmla="*/ 2295 h 2487"/>
                <a:gd name="T84" fmla="*/ 265 w 1431"/>
                <a:gd name="T85" fmla="*/ 1390 h 2487"/>
                <a:gd name="T86" fmla="*/ 192 w 1431"/>
                <a:gd name="T87" fmla="*/ 1390 h 2487"/>
                <a:gd name="T88" fmla="*/ 157 w 1431"/>
                <a:gd name="T89" fmla="*/ 1386 h 2487"/>
                <a:gd name="T90" fmla="*/ 125 w 1431"/>
                <a:gd name="T91" fmla="*/ 1378 h 2487"/>
                <a:gd name="T92" fmla="*/ 95 w 1431"/>
                <a:gd name="T93" fmla="*/ 1364 h 2487"/>
                <a:gd name="T94" fmla="*/ 68 w 1431"/>
                <a:gd name="T95" fmla="*/ 1344 h 2487"/>
                <a:gd name="T96" fmla="*/ 44 w 1431"/>
                <a:gd name="T97" fmla="*/ 1322 h 2487"/>
                <a:gd name="T98" fmla="*/ 26 w 1431"/>
                <a:gd name="T99" fmla="*/ 1294 h 2487"/>
                <a:gd name="T100" fmla="*/ 12 w 1431"/>
                <a:gd name="T101" fmla="*/ 1264 h 2487"/>
                <a:gd name="T102" fmla="*/ 2 w 1431"/>
                <a:gd name="T103" fmla="*/ 1232 h 2487"/>
                <a:gd name="T104" fmla="*/ 0 w 1431"/>
                <a:gd name="T105" fmla="*/ 1198 h 2487"/>
                <a:gd name="T106" fmla="*/ 0 w 1431"/>
                <a:gd name="T107" fmla="*/ 192 h 2487"/>
                <a:gd name="T108" fmla="*/ 2 w 1431"/>
                <a:gd name="T109" fmla="*/ 159 h 2487"/>
                <a:gd name="T110" fmla="*/ 11 w 1431"/>
                <a:gd name="T111" fmla="*/ 126 h 2487"/>
                <a:gd name="T112" fmla="*/ 25 w 1431"/>
                <a:gd name="T113" fmla="*/ 96 h 2487"/>
                <a:gd name="T114" fmla="*/ 44 w 1431"/>
                <a:gd name="T115" fmla="*/ 69 h 2487"/>
                <a:gd name="T116" fmla="*/ 67 w 1431"/>
                <a:gd name="T117" fmla="*/ 46 h 2487"/>
                <a:gd name="T118" fmla="*/ 93 w 1431"/>
                <a:gd name="T119" fmla="*/ 26 h 2487"/>
                <a:gd name="T120" fmla="*/ 123 w 1431"/>
                <a:gd name="T121" fmla="*/ 12 h 2487"/>
                <a:gd name="T122" fmla="*/ 156 w 1431"/>
                <a:gd name="T123" fmla="*/ 4 h 2487"/>
                <a:gd name="T124" fmla="*/ 192 w 1431"/>
                <a:gd name="T125"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 h="2487">
                  <a:moveTo>
                    <a:pt x="192" y="0"/>
                  </a:moveTo>
                  <a:lnTo>
                    <a:pt x="1239" y="0"/>
                  </a:lnTo>
                  <a:lnTo>
                    <a:pt x="1272" y="4"/>
                  </a:lnTo>
                  <a:lnTo>
                    <a:pt x="1305" y="12"/>
                  </a:lnTo>
                  <a:lnTo>
                    <a:pt x="1335" y="26"/>
                  </a:lnTo>
                  <a:lnTo>
                    <a:pt x="1362" y="46"/>
                  </a:lnTo>
                  <a:lnTo>
                    <a:pt x="1385" y="69"/>
                  </a:lnTo>
                  <a:lnTo>
                    <a:pt x="1404" y="96"/>
                  </a:lnTo>
                  <a:lnTo>
                    <a:pt x="1419" y="126"/>
                  </a:lnTo>
                  <a:lnTo>
                    <a:pt x="1427" y="159"/>
                  </a:lnTo>
                  <a:lnTo>
                    <a:pt x="1431" y="192"/>
                  </a:lnTo>
                  <a:lnTo>
                    <a:pt x="1431" y="1194"/>
                  </a:lnTo>
                  <a:lnTo>
                    <a:pt x="1427" y="1229"/>
                  </a:lnTo>
                  <a:lnTo>
                    <a:pt x="1419" y="1262"/>
                  </a:lnTo>
                  <a:lnTo>
                    <a:pt x="1404" y="1292"/>
                  </a:lnTo>
                  <a:lnTo>
                    <a:pt x="1385" y="1318"/>
                  </a:lnTo>
                  <a:lnTo>
                    <a:pt x="1362" y="1341"/>
                  </a:lnTo>
                  <a:lnTo>
                    <a:pt x="1335" y="1360"/>
                  </a:lnTo>
                  <a:lnTo>
                    <a:pt x="1305" y="1374"/>
                  </a:lnTo>
                  <a:lnTo>
                    <a:pt x="1272" y="1383"/>
                  </a:lnTo>
                  <a:lnTo>
                    <a:pt x="1239" y="1386"/>
                  </a:lnTo>
                  <a:lnTo>
                    <a:pt x="1164" y="1386"/>
                  </a:lnTo>
                  <a:lnTo>
                    <a:pt x="1164" y="2295"/>
                  </a:lnTo>
                  <a:lnTo>
                    <a:pt x="1162" y="2330"/>
                  </a:lnTo>
                  <a:lnTo>
                    <a:pt x="1152" y="2362"/>
                  </a:lnTo>
                  <a:lnTo>
                    <a:pt x="1138" y="2392"/>
                  </a:lnTo>
                  <a:lnTo>
                    <a:pt x="1120" y="2419"/>
                  </a:lnTo>
                  <a:lnTo>
                    <a:pt x="1096" y="2443"/>
                  </a:lnTo>
                  <a:lnTo>
                    <a:pt x="1069" y="2461"/>
                  </a:lnTo>
                  <a:lnTo>
                    <a:pt x="1039" y="2475"/>
                  </a:lnTo>
                  <a:lnTo>
                    <a:pt x="1007" y="2485"/>
                  </a:lnTo>
                  <a:lnTo>
                    <a:pt x="972" y="2487"/>
                  </a:lnTo>
                  <a:lnTo>
                    <a:pt x="457" y="2487"/>
                  </a:lnTo>
                  <a:lnTo>
                    <a:pt x="422" y="2485"/>
                  </a:lnTo>
                  <a:lnTo>
                    <a:pt x="390" y="2475"/>
                  </a:lnTo>
                  <a:lnTo>
                    <a:pt x="360" y="2461"/>
                  </a:lnTo>
                  <a:lnTo>
                    <a:pt x="333" y="2443"/>
                  </a:lnTo>
                  <a:lnTo>
                    <a:pt x="311" y="2419"/>
                  </a:lnTo>
                  <a:lnTo>
                    <a:pt x="291" y="2392"/>
                  </a:lnTo>
                  <a:lnTo>
                    <a:pt x="277" y="2362"/>
                  </a:lnTo>
                  <a:lnTo>
                    <a:pt x="269" y="2330"/>
                  </a:lnTo>
                  <a:lnTo>
                    <a:pt x="265" y="2295"/>
                  </a:lnTo>
                  <a:lnTo>
                    <a:pt x="265" y="1390"/>
                  </a:lnTo>
                  <a:lnTo>
                    <a:pt x="192" y="1390"/>
                  </a:lnTo>
                  <a:lnTo>
                    <a:pt x="157" y="1386"/>
                  </a:lnTo>
                  <a:lnTo>
                    <a:pt x="125" y="1378"/>
                  </a:lnTo>
                  <a:lnTo>
                    <a:pt x="95" y="1364"/>
                  </a:lnTo>
                  <a:lnTo>
                    <a:pt x="68" y="1344"/>
                  </a:lnTo>
                  <a:lnTo>
                    <a:pt x="44" y="1322"/>
                  </a:lnTo>
                  <a:lnTo>
                    <a:pt x="26" y="1294"/>
                  </a:lnTo>
                  <a:lnTo>
                    <a:pt x="12" y="1264"/>
                  </a:lnTo>
                  <a:lnTo>
                    <a:pt x="2" y="1232"/>
                  </a:lnTo>
                  <a:lnTo>
                    <a:pt x="0" y="1198"/>
                  </a:lnTo>
                  <a:lnTo>
                    <a:pt x="0" y="192"/>
                  </a:lnTo>
                  <a:lnTo>
                    <a:pt x="2" y="159"/>
                  </a:lnTo>
                  <a:lnTo>
                    <a:pt x="11" y="126"/>
                  </a:lnTo>
                  <a:lnTo>
                    <a:pt x="25" y="96"/>
                  </a:lnTo>
                  <a:lnTo>
                    <a:pt x="44" y="69"/>
                  </a:lnTo>
                  <a:lnTo>
                    <a:pt x="67" y="46"/>
                  </a:lnTo>
                  <a:lnTo>
                    <a:pt x="93" y="26"/>
                  </a:lnTo>
                  <a:lnTo>
                    <a:pt x="123" y="12"/>
                  </a:lnTo>
                  <a:lnTo>
                    <a:pt x="156" y="4"/>
                  </a:lnTo>
                  <a:lnTo>
                    <a:pt x="192"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30">
              <a:extLst>
                <a:ext uri="{FF2B5EF4-FFF2-40B4-BE49-F238E27FC236}">
                  <a16:creationId xmlns:a16="http://schemas.microsoft.com/office/drawing/2014/main" id="{53090922-4A4B-C024-5367-2908E91E74CA}"/>
                </a:ext>
              </a:extLst>
            </p:cNvPr>
            <p:cNvSpPr>
              <a:spLocks/>
            </p:cNvSpPr>
            <p:nvPr/>
          </p:nvSpPr>
          <p:spPr bwMode="auto">
            <a:xfrm>
              <a:off x="6534148" y="5837239"/>
              <a:ext cx="282574" cy="282574"/>
            </a:xfrm>
            <a:custGeom>
              <a:avLst/>
              <a:gdLst>
                <a:gd name="T0" fmla="*/ 444 w 889"/>
                <a:gd name="T1" fmla="*/ 0 h 889"/>
                <a:gd name="T2" fmla="*/ 500 w 889"/>
                <a:gd name="T3" fmla="*/ 4 h 889"/>
                <a:gd name="T4" fmla="*/ 554 w 889"/>
                <a:gd name="T5" fmla="*/ 13 h 889"/>
                <a:gd name="T6" fmla="*/ 605 w 889"/>
                <a:gd name="T7" fmla="*/ 30 h 889"/>
                <a:gd name="T8" fmla="*/ 654 w 889"/>
                <a:gd name="T9" fmla="*/ 52 h 889"/>
                <a:gd name="T10" fmla="*/ 698 w 889"/>
                <a:gd name="T11" fmla="*/ 79 h 889"/>
                <a:gd name="T12" fmla="*/ 739 w 889"/>
                <a:gd name="T13" fmla="*/ 112 h 889"/>
                <a:gd name="T14" fmla="*/ 776 w 889"/>
                <a:gd name="T15" fmla="*/ 149 h 889"/>
                <a:gd name="T16" fmla="*/ 810 w 889"/>
                <a:gd name="T17" fmla="*/ 191 h 889"/>
                <a:gd name="T18" fmla="*/ 838 w 889"/>
                <a:gd name="T19" fmla="*/ 235 h 889"/>
                <a:gd name="T20" fmla="*/ 859 w 889"/>
                <a:gd name="T21" fmla="*/ 283 h 889"/>
                <a:gd name="T22" fmla="*/ 876 w 889"/>
                <a:gd name="T23" fmla="*/ 335 h 889"/>
                <a:gd name="T24" fmla="*/ 886 w 889"/>
                <a:gd name="T25" fmla="*/ 389 h 889"/>
                <a:gd name="T26" fmla="*/ 889 w 889"/>
                <a:gd name="T27" fmla="*/ 444 h 889"/>
                <a:gd name="T28" fmla="*/ 886 w 889"/>
                <a:gd name="T29" fmla="*/ 501 h 889"/>
                <a:gd name="T30" fmla="*/ 876 w 889"/>
                <a:gd name="T31" fmla="*/ 555 h 889"/>
                <a:gd name="T32" fmla="*/ 859 w 889"/>
                <a:gd name="T33" fmla="*/ 605 h 889"/>
                <a:gd name="T34" fmla="*/ 838 w 889"/>
                <a:gd name="T35" fmla="*/ 654 h 889"/>
                <a:gd name="T36" fmla="*/ 810 w 889"/>
                <a:gd name="T37" fmla="*/ 699 h 889"/>
                <a:gd name="T38" fmla="*/ 776 w 889"/>
                <a:gd name="T39" fmla="*/ 741 h 889"/>
                <a:gd name="T40" fmla="*/ 739 w 889"/>
                <a:gd name="T41" fmla="*/ 777 h 889"/>
                <a:gd name="T42" fmla="*/ 698 w 889"/>
                <a:gd name="T43" fmla="*/ 810 h 889"/>
                <a:gd name="T44" fmla="*/ 654 w 889"/>
                <a:gd name="T45" fmla="*/ 838 h 889"/>
                <a:gd name="T46" fmla="*/ 605 w 889"/>
                <a:gd name="T47" fmla="*/ 859 h 889"/>
                <a:gd name="T48" fmla="*/ 554 w 889"/>
                <a:gd name="T49" fmla="*/ 876 h 889"/>
                <a:gd name="T50" fmla="*/ 500 w 889"/>
                <a:gd name="T51" fmla="*/ 886 h 889"/>
                <a:gd name="T52" fmla="*/ 444 w 889"/>
                <a:gd name="T53" fmla="*/ 889 h 889"/>
                <a:gd name="T54" fmla="*/ 389 w 889"/>
                <a:gd name="T55" fmla="*/ 886 h 889"/>
                <a:gd name="T56" fmla="*/ 335 w 889"/>
                <a:gd name="T57" fmla="*/ 876 h 889"/>
                <a:gd name="T58" fmla="*/ 283 w 889"/>
                <a:gd name="T59" fmla="*/ 859 h 889"/>
                <a:gd name="T60" fmla="*/ 235 w 889"/>
                <a:gd name="T61" fmla="*/ 838 h 889"/>
                <a:gd name="T62" fmla="*/ 191 w 889"/>
                <a:gd name="T63" fmla="*/ 810 h 889"/>
                <a:gd name="T64" fmla="*/ 149 w 889"/>
                <a:gd name="T65" fmla="*/ 777 h 889"/>
                <a:gd name="T66" fmla="*/ 111 w 889"/>
                <a:gd name="T67" fmla="*/ 741 h 889"/>
                <a:gd name="T68" fmla="*/ 79 w 889"/>
                <a:gd name="T69" fmla="*/ 699 h 889"/>
                <a:gd name="T70" fmla="*/ 51 w 889"/>
                <a:gd name="T71" fmla="*/ 654 h 889"/>
                <a:gd name="T72" fmla="*/ 30 w 889"/>
                <a:gd name="T73" fmla="*/ 605 h 889"/>
                <a:gd name="T74" fmla="*/ 13 w 889"/>
                <a:gd name="T75" fmla="*/ 555 h 889"/>
                <a:gd name="T76" fmla="*/ 3 w 889"/>
                <a:gd name="T77" fmla="*/ 501 h 889"/>
                <a:gd name="T78" fmla="*/ 0 w 889"/>
                <a:gd name="T79" fmla="*/ 444 h 889"/>
                <a:gd name="T80" fmla="*/ 3 w 889"/>
                <a:gd name="T81" fmla="*/ 389 h 889"/>
                <a:gd name="T82" fmla="*/ 13 w 889"/>
                <a:gd name="T83" fmla="*/ 335 h 889"/>
                <a:gd name="T84" fmla="*/ 30 w 889"/>
                <a:gd name="T85" fmla="*/ 283 h 889"/>
                <a:gd name="T86" fmla="*/ 51 w 889"/>
                <a:gd name="T87" fmla="*/ 235 h 889"/>
                <a:gd name="T88" fmla="*/ 79 w 889"/>
                <a:gd name="T89" fmla="*/ 191 h 889"/>
                <a:gd name="T90" fmla="*/ 111 w 889"/>
                <a:gd name="T91" fmla="*/ 149 h 889"/>
                <a:gd name="T92" fmla="*/ 149 w 889"/>
                <a:gd name="T93" fmla="*/ 112 h 889"/>
                <a:gd name="T94" fmla="*/ 191 w 889"/>
                <a:gd name="T95" fmla="*/ 79 h 889"/>
                <a:gd name="T96" fmla="*/ 235 w 889"/>
                <a:gd name="T97" fmla="*/ 52 h 889"/>
                <a:gd name="T98" fmla="*/ 283 w 889"/>
                <a:gd name="T99" fmla="*/ 30 h 889"/>
                <a:gd name="T100" fmla="*/ 335 w 889"/>
                <a:gd name="T101" fmla="*/ 13 h 889"/>
                <a:gd name="T102" fmla="*/ 389 w 889"/>
                <a:gd name="T103" fmla="*/ 4 h 889"/>
                <a:gd name="T104" fmla="*/ 444 w 889"/>
                <a:gd name="T105"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9" h="889">
                  <a:moveTo>
                    <a:pt x="444" y="0"/>
                  </a:moveTo>
                  <a:lnTo>
                    <a:pt x="500" y="4"/>
                  </a:lnTo>
                  <a:lnTo>
                    <a:pt x="554" y="13"/>
                  </a:lnTo>
                  <a:lnTo>
                    <a:pt x="605" y="30"/>
                  </a:lnTo>
                  <a:lnTo>
                    <a:pt x="654" y="52"/>
                  </a:lnTo>
                  <a:lnTo>
                    <a:pt x="698" y="79"/>
                  </a:lnTo>
                  <a:lnTo>
                    <a:pt x="739" y="112"/>
                  </a:lnTo>
                  <a:lnTo>
                    <a:pt x="776" y="149"/>
                  </a:lnTo>
                  <a:lnTo>
                    <a:pt x="810" y="191"/>
                  </a:lnTo>
                  <a:lnTo>
                    <a:pt x="838" y="235"/>
                  </a:lnTo>
                  <a:lnTo>
                    <a:pt x="859" y="283"/>
                  </a:lnTo>
                  <a:lnTo>
                    <a:pt x="876" y="335"/>
                  </a:lnTo>
                  <a:lnTo>
                    <a:pt x="886" y="389"/>
                  </a:lnTo>
                  <a:lnTo>
                    <a:pt x="889" y="444"/>
                  </a:lnTo>
                  <a:lnTo>
                    <a:pt x="886" y="501"/>
                  </a:lnTo>
                  <a:lnTo>
                    <a:pt x="876" y="555"/>
                  </a:lnTo>
                  <a:lnTo>
                    <a:pt x="859" y="605"/>
                  </a:lnTo>
                  <a:lnTo>
                    <a:pt x="838" y="654"/>
                  </a:lnTo>
                  <a:lnTo>
                    <a:pt x="810" y="699"/>
                  </a:lnTo>
                  <a:lnTo>
                    <a:pt x="776" y="741"/>
                  </a:lnTo>
                  <a:lnTo>
                    <a:pt x="739" y="777"/>
                  </a:lnTo>
                  <a:lnTo>
                    <a:pt x="698" y="810"/>
                  </a:lnTo>
                  <a:lnTo>
                    <a:pt x="654" y="838"/>
                  </a:lnTo>
                  <a:lnTo>
                    <a:pt x="605" y="859"/>
                  </a:lnTo>
                  <a:lnTo>
                    <a:pt x="554" y="876"/>
                  </a:lnTo>
                  <a:lnTo>
                    <a:pt x="500" y="886"/>
                  </a:lnTo>
                  <a:lnTo>
                    <a:pt x="444" y="889"/>
                  </a:lnTo>
                  <a:lnTo>
                    <a:pt x="389" y="886"/>
                  </a:lnTo>
                  <a:lnTo>
                    <a:pt x="335" y="876"/>
                  </a:lnTo>
                  <a:lnTo>
                    <a:pt x="283" y="859"/>
                  </a:lnTo>
                  <a:lnTo>
                    <a:pt x="235" y="838"/>
                  </a:lnTo>
                  <a:lnTo>
                    <a:pt x="191" y="810"/>
                  </a:lnTo>
                  <a:lnTo>
                    <a:pt x="149" y="777"/>
                  </a:lnTo>
                  <a:lnTo>
                    <a:pt x="111" y="741"/>
                  </a:lnTo>
                  <a:lnTo>
                    <a:pt x="79" y="699"/>
                  </a:lnTo>
                  <a:lnTo>
                    <a:pt x="51" y="654"/>
                  </a:lnTo>
                  <a:lnTo>
                    <a:pt x="30" y="605"/>
                  </a:lnTo>
                  <a:lnTo>
                    <a:pt x="13" y="555"/>
                  </a:lnTo>
                  <a:lnTo>
                    <a:pt x="3" y="501"/>
                  </a:lnTo>
                  <a:lnTo>
                    <a:pt x="0" y="444"/>
                  </a:lnTo>
                  <a:lnTo>
                    <a:pt x="3" y="389"/>
                  </a:lnTo>
                  <a:lnTo>
                    <a:pt x="13" y="335"/>
                  </a:lnTo>
                  <a:lnTo>
                    <a:pt x="30" y="283"/>
                  </a:lnTo>
                  <a:lnTo>
                    <a:pt x="51" y="235"/>
                  </a:lnTo>
                  <a:lnTo>
                    <a:pt x="79" y="191"/>
                  </a:lnTo>
                  <a:lnTo>
                    <a:pt x="111" y="149"/>
                  </a:lnTo>
                  <a:lnTo>
                    <a:pt x="149" y="112"/>
                  </a:lnTo>
                  <a:lnTo>
                    <a:pt x="191" y="79"/>
                  </a:lnTo>
                  <a:lnTo>
                    <a:pt x="235" y="52"/>
                  </a:lnTo>
                  <a:lnTo>
                    <a:pt x="283" y="30"/>
                  </a:lnTo>
                  <a:lnTo>
                    <a:pt x="335" y="13"/>
                  </a:lnTo>
                  <a:lnTo>
                    <a:pt x="389" y="4"/>
                  </a:lnTo>
                  <a:lnTo>
                    <a:pt x="444"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marL="0" marR="0" lvl="0" indent="0" algn="l" defTabSz="494825" rtl="0" eaLnBrk="1" fontAlgn="auto" latinLnBrk="0" hangingPunct="1">
                <a:lnSpc>
                  <a:spcPct val="100000"/>
                </a:lnSpc>
                <a:spcBef>
                  <a:spcPts val="0"/>
                </a:spcBef>
                <a:spcAft>
                  <a:spcPts val="0"/>
                </a:spcAft>
                <a:buClrTx/>
                <a:buSzTx/>
                <a:buFontTx/>
                <a:buNone/>
                <a:tabLst/>
                <a:defRPr/>
              </a:pPr>
              <a:endParaRPr kumimoji="0" lang="de-DE" sz="19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uppieren 13">
            <a:extLst>
              <a:ext uri="{FF2B5EF4-FFF2-40B4-BE49-F238E27FC236}">
                <a16:creationId xmlns:a16="http://schemas.microsoft.com/office/drawing/2014/main" id="{4D630F57-BEAC-0B83-6130-E2D90D5B21DA}"/>
              </a:ext>
            </a:extLst>
          </p:cNvPr>
          <p:cNvGrpSpPr/>
          <p:nvPr/>
        </p:nvGrpSpPr>
        <p:grpSpPr>
          <a:xfrm>
            <a:off x="444391" y="1866140"/>
            <a:ext cx="8279998" cy="1027687"/>
            <a:chOff x="-2531792" y="4826094"/>
            <a:chExt cx="8279999" cy="994916"/>
          </a:xfrm>
        </p:grpSpPr>
        <p:grpSp>
          <p:nvGrpSpPr>
            <p:cNvPr id="15" name="Gruppieren 14">
              <a:extLst>
                <a:ext uri="{FF2B5EF4-FFF2-40B4-BE49-F238E27FC236}">
                  <a16:creationId xmlns:a16="http://schemas.microsoft.com/office/drawing/2014/main" id="{EB8DB105-6088-9A20-6969-5B9FF25ABC0D}"/>
                </a:ext>
              </a:extLst>
            </p:cNvPr>
            <p:cNvGrpSpPr/>
            <p:nvPr/>
          </p:nvGrpSpPr>
          <p:grpSpPr>
            <a:xfrm>
              <a:off x="-2531792" y="5098487"/>
              <a:ext cx="8279999" cy="722523"/>
              <a:chOff x="1352550" y="2004296"/>
              <a:chExt cx="6016776" cy="1196653"/>
            </a:xfrm>
          </p:grpSpPr>
          <p:sp>
            <p:nvSpPr>
              <p:cNvPr id="17" name="Rectangle 10">
                <a:extLst>
                  <a:ext uri="{FF2B5EF4-FFF2-40B4-BE49-F238E27FC236}">
                    <a16:creationId xmlns:a16="http://schemas.microsoft.com/office/drawing/2014/main" id="{E86C037E-DA2B-F49E-D746-7494D9DB2431}"/>
                  </a:ext>
                </a:extLst>
              </p:cNvPr>
              <p:cNvSpPr>
                <a:spLocks noChangeArrowheads="1"/>
              </p:cNvSpPr>
              <p:nvPr>
                <p:custDataLst>
                  <p:tags r:id="rId4"/>
                </p:custDataLst>
              </p:nvPr>
            </p:nvSpPr>
            <p:spPr bwMode="auto">
              <a:xfrm>
                <a:off x="1352550" y="2104311"/>
                <a:ext cx="6016776" cy="1096638"/>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E60005"/>
                    </a:solidFill>
                    <a:effectLst/>
                    <a:uLnTx/>
                    <a:uFillTx/>
                    <a:latin typeface="Arial"/>
                    <a:ea typeface="+mn-ea"/>
                    <a:cs typeface="+mn-cs"/>
                  </a:rPr>
                  <a:t>                Der Umsetzungsprozess ist transparent und lädt dazu ein sich zu beteiligen.</a:t>
                </a:r>
              </a:p>
              <a:p>
                <a:pPr marL="0" marR="0" lvl="0" indent="0" algn="l" defTabSz="685800" rtl="0" eaLnBrk="1" fontAlgn="auto" latinLnBrk="0" hangingPunct="1">
                  <a:lnSpc>
                    <a:spcPct val="100000"/>
                  </a:lnSpc>
                  <a:spcBef>
                    <a:spcPts val="0"/>
                  </a:spcBef>
                  <a:spcAft>
                    <a:spcPts val="0"/>
                  </a:spcAft>
                  <a:buClrTx/>
                  <a:buSzTx/>
                  <a:buFontTx/>
                  <a:buNone/>
                  <a:tabLst/>
                  <a:defRPr/>
                </a:pPr>
                <a:br>
                  <a:rPr kumimoji="0" lang="de-DE" sz="1200" b="0" i="0" u="none" strike="noStrike" kern="1200" cap="none" spc="0" normalizeH="0" baseline="0" noProof="0" dirty="0">
                    <a:ln>
                      <a:noFill/>
                    </a:ln>
                    <a:solidFill>
                      <a:prstClr val="black"/>
                    </a:solidFill>
                    <a:effectLst/>
                    <a:uLnTx/>
                    <a:uFillTx/>
                    <a:latin typeface="Arial"/>
                    <a:ea typeface="+mn-ea"/>
                    <a:cs typeface="+mn-cs"/>
                  </a:rPr>
                </a:br>
                <a:r>
                  <a:rPr kumimoji="0" lang="de-DE" sz="1200" b="0" i="0" u="none" strike="noStrike" kern="1200" cap="none" spc="0" normalizeH="0" baseline="0" noProof="0" dirty="0">
                    <a:ln>
                      <a:noFill/>
                    </a:ln>
                    <a:solidFill>
                      <a:prstClr val="black"/>
                    </a:solidFill>
                    <a:effectLst/>
                    <a:uLnTx/>
                    <a:uFillTx/>
                    <a:latin typeface="Arial"/>
                    <a:ea typeface="+mn-ea"/>
                    <a:cs typeface="+mn-cs"/>
                  </a:rPr>
                  <a:t>Projekte, egal welcher Ebene, können eingebracht werden. Die Unterstützung aller Beteiligten erfolgt auf Augenhöhe. </a:t>
                </a:r>
              </a:p>
            </p:txBody>
          </p:sp>
          <p:sp>
            <p:nvSpPr>
              <p:cNvPr id="18" name="Rechteck 17">
                <a:extLst>
                  <a:ext uri="{FF2B5EF4-FFF2-40B4-BE49-F238E27FC236}">
                    <a16:creationId xmlns:a16="http://schemas.microsoft.com/office/drawing/2014/main" id="{8C0E6C49-81C9-65BD-6705-65071F4E1993}"/>
                  </a:ext>
                </a:extLst>
              </p:cNvPr>
              <p:cNvSpPr/>
              <p:nvPr/>
            </p:nvSpPr>
            <p:spPr>
              <a:xfrm>
                <a:off x="1455978" y="2004296"/>
                <a:ext cx="498198" cy="3600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EB8264"/>
                  </a:solidFill>
                  <a:effectLst/>
                  <a:uLnTx/>
                  <a:uFillTx/>
                  <a:latin typeface="Arial"/>
                  <a:ea typeface="+mn-ea"/>
                  <a:cs typeface="+mn-cs"/>
                </a:endParaRPr>
              </a:p>
            </p:txBody>
          </p:sp>
        </p:grpSp>
        <p:pic>
          <p:nvPicPr>
            <p:cNvPr id="16" name="Picture 7">
              <a:extLst>
                <a:ext uri="{FF2B5EF4-FFF2-40B4-BE49-F238E27FC236}">
                  <a16:creationId xmlns:a16="http://schemas.microsoft.com/office/drawing/2014/main" id="{17994837-6C6F-E42F-2401-178108117FA0}"/>
                </a:ext>
              </a:extLst>
            </p:cNvPr>
            <p:cNvPicPr>
              <a:picLocks noChangeAspect="1"/>
            </p:cNvPicPr>
            <p:nvPr/>
          </p:nvPicPr>
          <p:blipFill rotWithShape="1">
            <a:blip r:embed="rId6" cstate="print">
              <a:biLevel thresh="75000"/>
              <a:extLst>
                <a:ext uri="{28A0092B-C50C-407E-A947-70E740481C1C}">
                  <a14:useLocalDpi xmlns:a14="http://schemas.microsoft.com/office/drawing/2010/main" val="0"/>
                </a:ext>
              </a:extLst>
            </a:blip>
            <a:srcRect l="14552" t="1025" b="-1"/>
            <a:stretch/>
          </p:blipFill>
          <p:spPr>
            <a:xfrm>
              <a:off x="-2473802" y="4826094"/>
              <a:ext cx="864147" cy="885980"/>
            </a:xfrm>
            <a:prstGeom prst="rect">
              <a:avLst/>
            </a:prstGeom>
          </p:spPr>
        </p:pic>
      </p:grpSp>
      <p:grpSp>
        <p:nvGrpSpPr>
          <p:cNvPr id="19" name="Gruppieren 18">
            <a:extLst>
              <a:ext uri="{FF2B5EF4-FFF2-40B4-BE49-F238E27FC236}">
                <a16:creationId xmlns:a16="http://schemas.microsoft.com/office/drawing/2014/main" id="{069AA655-4B79-026C-1C83-C3F0D9A68978}"/>
              </a:ext>
            </a:extLst>
          </p:cNvPr>
          <p:cNvGrpSpPr/>
          <p:nvPr/>
        </p:nvGrpSpPr>
        <p:grpSpPr>
          <a:xfrm>
            <a:off x="460728" y="4007272"/>
            <a:ext cx="8285681" cy="924784"/>
            <a:chOff x="1155059" y="4729189"/>
            <a:chExt cx="8137526" cy="1135065"/>
          </a:xfrm>
        </p:grpSpPr>
        <p:sp>
          <p:nvSpPr>
            <p:cNvPr id="20" name="Rectangle 10">
              <a:extLst>
                <a:ext uri="{FF2B5EF4-FFF2-40B4-BE49-F238E27FC236}">
                  <a16:creationId xmlns:a16="http://schemas.microsoft.com/office/drawing/2014/main" id="{2DA2A655-A867-0A1D-DC25-8E977B92A8FB}"/>
                </a:ext>
              </a:extLst>
            </p:cNvPr>
            <p:cNvSpPr>
              <a:spLocks noChangeArrowheads="1"/>
            </p:cNvSpPr>
            <p:nvPr>
              <p:custDataLst>
                <p:tags r:id="rId3"/>
              </p:custDataLst>
            </p:nvPr>
          </p:nvSpPr>
          <p:spPr bwMode="auto">
            <a:xfrm>
              <a:off x="1155059" y="4797329"/>
              <a:ext cx="8137526" cy="1066925"/>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marL="171450" marR="0" lvl="0" indent="-171450" algn="l" defTabSz="494825" rtl="0" eaLnBrk="1" fontAlgn="auto" latinLnBrk="0" hangingPunct="1">
                <a:lnSpc>
                  <a:spcPct val="90000"/>
                </a:lnSpc>
                <a:spcBef>
                  <a:spcPts val="217"/>
                </a:spcBef>
                <a:spcAft>
                  <a:spcPts val="0"/>
                </a:spcAft>
                <a:buClrTx/>
                <a:buSzPct val="100000"/>
                <a:buFont typeface="Arial" panose="020B0604020202020204" pitchFamily="34" charset="0"/>
                <a:buChar char="•"/>
                <a:tabLst/>
                <a:defRPr/>
              </a:pPr>
              <a:r>
                <a:rPr kumimoji="0" lang="de-DE" sz="1400" b="1" i="0" u="none" strike="noStrike" kern="1200" cap="none" spc="0" normalizeH="0" baseline="0" noProof="0" dirty="0">
                  <a:ln>
                    <a:noFill/>
                  </a:ln>
                  <a:solidFill>
                    <a:srgbClr val="E60005"/>
                  </a:solidFill>
                  <a:effectLst/>
                  <a:uLnTx/>
                  <a:uFillTx/>
                  <a:latin typeface="Arial"/>
                  <a:ea typeface="+mn-ea"/>
                  <a:cs typeface="+mn-cs"/>
                </a:rPr>
                <a:t>Die     Die Wirkung der Strategie-Projekte kann gemessen werden. </a:t>
              </a:r>
            </a:p>
            <a:p>
              <a:pPr marL="0" marR="0" lvl="0" indent="0" algn="l" defTabSz="494825" rtl="0" eaLnBrk="1" fontAlgn="auto" latinLnBrk="0" hangingPunct="1">
                <a:lnSpc>
                  <a:spcPct val="90000"/>
                </a:lnSpc>
                <a:spcBef>
                  <a:spcPts val="217"/>
                </a:spcBef>
                <a:spcAft>
                  <a:spcPts val="0"/>
                </a:spcAft>
                <a:buClrTx/>
                <a:buSzPct val="100000"/>
                <a:buFontTx/>
                <a:buNone/>
                <a:tabLst/>
                <a:defRPr/>
              </a:pPr>
              <a:br>
                <a:rPr kumimoji="0" lang="de-DE" sz="1400" b="1" i="0" u="none" strike="noStrike" kern="1200" cap="none" spc="0" normalizeH="0" baseline="0" noProof="0" dirty="0">
                  <a:ln>
                    <a:noFill/>
                  </a:ln>
                  <a:solidFill>
                    <a:srgbClr val="E60005"/>
                  </a:solidFill>
                  <a:effectLst/>
                  <a:uLnTx/>
                  <a:uFillTx/>
                  <a:latin typeface="Arial"/>
                  <a:ea typeface="+mn-ea"/>
                  <a:cs typeface="Times New Roman" panose="02020603050405020304" pitchFamily="18" charset="0"/>
                </a:rPr>
              </a:b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Unabhängig vom Schwerpunkt soll jedes Strategie-Projekt so geplant und umgesetzt werden, dass die Wirkung nachvollziehbar gemessen werden kann. Hierfür werden passende Instrumente zur Verfügung gestellt.</a:t>
              </a:r>
            </a:p>
            <a:p>
              <a:pPr marL="0" marR="0" lvl="0" indent="0" algn="l" defTabSz="494825" rtl="0" eaLnBrk="1" fontAlgn="auto" latinLnBrk="0" hangingPunct="1">
                <a:lnSpc>
                  <a:spcPct val="90000"/>
                </a:lnSpc>
                <a:spcBef>
                  <a:spcPts val="217"/>
                </a:spcBef>
                <a:spcAft>
                  <a:spcPts val="0"/>
                </a:spcAft>
                <a:buClrTx/>
                <a:buSzPct val="100000"/>
                <a:buFontTx/>
                <a:buNone/>
                <a:tabLst/>
                <a:defRPr/>
              </a:pPr>
              <a:endParaRPr kumimoji="0" lang="de-DE" sz="1200" b="0" i="0" u="none" strike="noStrike" kern="1200" cap="none" spc="0" normalizeH="0" baseline="0" noProof="0" dirty="0">
                <a:ln>
                  <a:noFill/>
                </a:ln>
                <a:solidFill>
                  <a:srgbClr val="698CAF"/>
                </a:solidFill>
                <a:effectLst/>
                <a:uLnTx/>
                <a:uFillTx/>
                <a:latin typeface="Arial"/>
                <a:ea typeface="+mn-ea"/>
                <a:cs typeface="+mn-cs"/>
                <a:sym typeface="+mn-lt"/>
              </a:endParaRPr>
            </a:p>
          </p:txBody>
        </p:sp>
        <p:sp>
          <p:nvSpPr>
            <p:cNvPr id="21" name="Rechteck 20">
              <a:extLst>
                <a:ext uri="{FF2B5EF4-FFF2-40B4-BE49-F238E27FC236}">
                  <a16:creationId xmlns:a16="http://schemas.microsoft.com/office/drawing/2014/main" id="{AA87D794-2455-C363-E6A3-8827920EAE7F}"/>
                </a:ext>
              </a:extLst>
            </p:cNvPr>
            <p:cNvSpPr/>
            <p:nvPr/>
          </p:nvSpPr>
          <p:spPr>
            <a:xfrm>
              <a:off x="1192851" y="4729189"/>
              <a:ext cx="592136" cy="50764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EB8264"/>
                </a:solidFill>
                <a:effectLst/>
                <a:uLnTx/>
                <a:uFillTx/>
                <a:latin typeface="Arial"/>
                <a:ea typeface="+mn-ea"/>
                <a:cs typeface="+mn-cs"/>
              </a:endParaRPr>
            </a:p>
          </p:txBody>
        </p:sp>
      </p:grpSp>
      <p:pic>
        <p:nvPicPr>
          <p:cNvPr id="22" name="Grafik 21" descr="Puzzleteile mit einfarbiger Füllung">
            <a:extLst>
              <a:ext uri="{FF2B5EF4-FFF2-40B4-BE49-F238E27FC236}">
                <a16:creationId xmlns:a16="http://schemas.microsoft.com/office/drawing/2014/main" id="{C26D1B27-65E4-9585-7FAA-7B4A944343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9511" y="3903684"/>
            <a:ext cx="577802" cy="577802"/>
          </a:xfrm>
          <a:prstGeom prst="rect">
            <a:avLst/>
          </a:prstGeom>
        </p:spPr>
      </p:pic>
      <p:sp>
        <p:nvSpPr>
          <p:cNvPr id="23" name="Rechteck 22">
            <a:extLst>
              <a:ext uri="{FF2B5EF4-FFF2-40B4-BE49-F238E27FC236}">
                <a16:creationId xmlns:a16="http://schemas.microsoft.com/office/drawing/2014/main" id="{D5193484-F24E-A688-5179-E3AE2DAA3416}"/>
              </a:ext>
            </a:extLst>
          </p:cNvPr>
          <p:cNvSpPr/>
          <p:nvPr/>
        </p:nvSpPr>
        <p:spPr>
          <a:xfrm>
            <a:off x="509549" y="3042433"/>
            <a:ext cx="592136" cy="4693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EB8264"/>
              </a:solidFill>
              <a:effectLst/>
              <a:uLnTx/>
              <a:uFillTx/>
              <a:latin typeface="Arial"/>
              <a:ea typeface="+mn-ea"/>
              <a:cs typeface="+mn-cs"/>
            </a:endParaRPr>
          </a:p>
        </p:txBody>
      </p:sp>
      <p:pic>
        <p:nvPicPr>
          <p:cNvPr id="24" name="Picture 112">
            <a:extLst>
              <a:ext uri="{FF2B5EF4-FFF2-40B4-BE49-F238E27FC236}">
                <a16:creationId xmlns:a16="http://schemas.microsoft.com/office/drawing/2014/main" id="{875312B4-BA2A-77A2-F6F0-BDE5BBF5DCDF}"/>
              </a:ext>
            </a:extLst>
          </p:cNvPr>
          <p:cNvPicPr>
            <a:picLocks noChangeAspect="1"/>
          </p:cNvPicPr>
          <p:nvPr/>
        </p:nvPicPr>
        <p:blipFill>
          <a:blip r:embed="rId9">
            <a:biLevel thresh="50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436361" y="2895683"/>
            <a:ext cx="738512" cy="555122"/>
          </a:xfrm>
          <a:prstGeom prst="rect">
            <a:avLst/>
          </a:prstGeom>
        </p:spPr>
      </p:pic>
    </p:spTree>
    <p:extLst>
      <p:ext uri="{BB962C8B-B14F-4D97-AF65-F5344CB8AC3E}">
        <p14:creationId xmlns:p14="http://schemas.microsoft.com/office/powerpoint/2010/main" val="335096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5CEB-AC60-E482-D1E4-CBE0B6EDB3A5}"/>
            </a:ext>
          </a:extLst>
        </p:cNvPr>
        <p:cNvGrpSpPr/>
        <p:nvPr/>
      </p:nvGrpSpPr>
      <p:grpSpPr>
        <a:xfrm>
          <a:off x="0" y="0"/>
          <a:ext cx="0" cy="0"/>
          <a:chOff x="0" y="0"/>
          <a:chExt cx="0" cy="0"/>
        </a:xfrm>
      </p:grpSpPr>
      <p:pic>
        <p:nvPicPr>
          <p:cNvPr id="7" name="Bildplatzhalter 6" descr="Ein Bild, das Text, Computer, computer, Tablet enthält.&#10;&#10;Automatisch generierte Beschreibung">
            <a:extLst>
              <a:ext uri="{FF2B5EF4-FFF2-40B4-BE49-F238E27FC236}">
                <a16:creationId xmlns:a16="http://schemas.microsoft.com/office/drawing/2014/main" id="{0C713C2C-7354-765C-2DA7-3FFB807F0B1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12" b="8712"/>
          <a:stretch>
            <a:fillRect/>
          </a:stretch>
        </p:blipFill>
        <p:spPr/>
      </p:pic>
      <p:sp>
        <p:nvSpPr>
          <p:cNvPr id="3" name="Untertitel 2">
            <a:extLst>
              <a:ext uri="{FF2B5EF4-FFF2-40B4-BE49-F238E27FC236}">
                <a16:creationId xmlns:a16="http://schemas.microsoft.com/office/drawing/2014/main" id="{A21042C6-FB1A-827A-B150-9FDD36825F89}"/>
              </a:ext>
            </a:extLst>
          </p:cNvPr>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DRK-Strategie 2030</a:t>
            </a:r>
          </a:p>
          <a:p>
            <a:endParaRPr lang="de-DE" dirty="0">
              <a:latin typeface="Arial" panose="020B0604020202020204" pitchFamily="34" charset="0"/>
              <a:cs typeface="Arial" panose="020B0604020202020204" pitchFamily="34" charset="0"/>
            </a:endParaRPr>
          </a:p>
        </p:txBody>
      </p:sp>
      <p:sp>
        <p:nvSpPr>
          <p:cNvPr id="5" name="Titel 4">
            <a:extLst>
              <a:ext uri="{FF2B5EF4-FFF2-40B4-BE49-F238E27FC236}">
                <a16:creationId xmlns:a16="http://schemas.microsoft.com/office/drawing/2014/main" id="{F27F4F47-A956-853C-CFBC-E8DA32C40CC3}"/>
              </a:ext>
            </a:extLst>
          </p:cNvPr>
          <p:cNvSpPr>
            <a:spLocks noGrp="1"/>
          </p:cNvSpPr>
          <p:nvPr>
            <p:ph type="ctrTitle"/>
          </p:nvPr>
        </p:nvSpPr>
        <p:spPr/>
        <p:txBody>
          <a:bodyPr/>
          <a:lstStyle/>
          <a:p>
            <a:r>
              <a:rPr lang="de-DE"/>
              <a:t>Überblick Strategieumsetzung 2023 - 2024</a:t>
            </a:r>
          </a:p>
        </p:txBody>
      </p:sp>
    </p:spTree>
    <p:extLst>
      <p:ext uri="{BB962C8B-B14F-4D97-AF65-F5344CB8AC3E}">
        <p14:creationId xmlns:p14="http://schemas.microsoft.com/office/powerpoint/2010/main" val="37633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46B8485-4B97-F359-4A25-CF56EDF6B08B}"/>
              </a:ext>
            </a:extLst>
          </p:cNvPr>
          <p:cNvSpPr>
            <a:spLocks noGrp="1"/>
          </p:cNvSpPr>
          <p:nvPr>
            <p:ph type="ftr" sz="quarter" idx="11"/>
          </p:nvPr>
        </p:nvSpPr>
        <p:spPr/>
        <p:txBody>
          <a:bodyPr/>
          <a:lstStyle/>
          <a:p>
            <a:pPr defTabSz="685783"/>
            <a:r>
              <a:rPr lang="de-DE" sz="700" dirty="0">
                <a:solidFill>
                  <a:prstClr val="black"/>
                </a:solidFill>
                <a:latin typeface="Arial"/>
              </a:rPr>
              <a:t>Füreinander da. Miteinander stark.</a:t>
            </a:r>
          </a:p>
        </p:txBody>
      </p:sp>
      <p:sp>
        <p:nvSpPr>
          <p:cNvPr id="3" name="Foliennummernplatzhalter 2">
            <a:extLst>
              <a:ext uri="{FF2B5EF4-FFF2-40B4-BE49-F238E27FC236}">
                <a16:creationId xmlns:a16="http://schemas.microsoft.com/office/drawing/2014/main" id="{B4786728-43A8-E4B9-3264-CCC366126193}"/>
              </a:ext>
            </a:extLst>
          </p:cNvPr>
          <p:cNvSpPr>
            <a:spLocks noGrp="1"/>
          </p:cNvSpPr>
          <p:nvPr>
            <p:ph type="sldNum" sz="quarter" idx="12"/>
          </p:nvPr>
        </p:nvSpPr>
        <p:spPr/>
        <p:txBody>
          <a:bodyPr/>
          <a:lstStyle/>
          <a:p>
            <a:pPr defTabSz="685783"/>
            <a:fld id="{EADB90F9-9C8B-4738-A50E-8F04301A8C13}" type="slidenum">
              <a:rPr lang="de-DE" sz="700">
                <a:solidFill>
                  <a:prstClr val="black"/>
                </a:solidFill>
                <a:latin typeface="Arial"/>
              </a:rPr>
              <a:pPr defTabSz="685783"/>
              <a:t>6</a:t>
            </a:fld>
            <a:endParaRPr lang="de-DE" sz="700">
              <a:solidFill>
                <a:prstClr val="black"/>
              </a:solidFill>
              <a:latin typeface="Arial"/>
            </a:endParaRPr>
          </a:p>
        </p:txBody>
      </p:sp>
      <p:sp>
        <p:nvSpPr>
          <p:cNvPr id="6" name="Titel 5">
            <a:extLst>
              <a:ext uri="{FF2B5EF4-FFF2-40B4-BE49-F238E27FC236}">
                <a16:creationId xmlns:a16="http://schemas.microsoft.com/office/drawing/2014/main" id="{2E547D1A-454B-7129-5B59-71CBBFF26C3B}"/>
              </a:ext>
            </a:extLst>
          </p:cNvPr>
          <p:cNvSpPr>
            <a:spLocks noGrp="1"/>
          </p:cNvSpPr>
          <p:nvPr>
            <p:ph type="title"/>
          </p:nvPr>
        </p:nvSpPr>
        <p:spPr>
          <a:xfrm>
            <a:off x="431993" y="593868"/>
            <a:ext cx="8536672" cy="450724"/>
          </a:xfrm>
        </p:spPr>
        <p:txBody>
          <a:bodyPr/>
          <a:lstStyle/>
          <a:p>
            <a:r>
              <a:rPr lang="de-DE"/>
              <a:t>Für die Umsetzung des ersten Hauptziels der DRK-Strategie 2030 wurde ein Schwerpunkt mit fünf Maßnahmen formuliert.</a:t>
            </a:r>
          </a:p>
        </p:txBody>
      </p:sp>
      <p:grpSp>
        <p:nvGrpSpPr>
          <p:cNvPr id="19" name="Gruppieren 18">
            <a:extLst>
              <a:ext uri="{FF2B5EF4-FFF2-40B4-BE49-F238E27FC236}">
                <a16:creationId xmlns:a16="http://schemas.microsoft.com/office/drawing/2014/main" id="{F01E140E-012D-02D0-98CD-6E8311D426E8}"/>
              </a:ext>
            </a:extLst>
          </p:cNvPr>
          <p:cNvGrpSpPr/>
          <p:nvPr/>
        </p:nvGrpSpPr>
        <p:grpSpPr>
          <a:xfrm>
            <a:off x="1332626" y="1644982"/>
            <a:ext cx="6896974" cy="2319800"/>
            <a:chOff x="575991" y="2669559"/>
            <a:chExt cx="8638313" cy="2657367"/>
          </a:xfrm>
        </p:grpSpPr>
        <p:sp>
          <p:nvSpPr>
            <p:cNvPr id="4" name="Rechteck 3">
              <a:extLst>
                <a:ext uri="{FF2B5EF4-FFF2-40B4-BE49-F238E27FC236}">
                  <a16:creationId xmlns:a16="http://schemas.microsoft.com/office/drawing/2014/main" id="{13CC2465-6D2D-359B-2754-9280C41F84FD}"/>
                </a:ext>
              </a:extLst>
            </p:cNvPr>
            <p:cNvSpPr/>
            <p:nvPr/>
          </p:nvSpPr>
          <p:spPr>
            <a:xfrm>
              <a:off x="1104541" y="2674205"/>
              <a:ext cx="2779377" cy="685990"/>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de-DE" sz="750">
                  <a:solidFill>
                    <a:prstClr val="white"/>
                  </a:solidFill>
                  <a:latin typeface="Arial"/>
                </a:rPr>
                <a:t>Wir sind uns im DRK unserer Mission bewusst, leben sie und tragen sie nach außen. </a:t>
              </a:r>
            </a:p>
          </p:txBody>
        </p:sp>
        <p:sp>
          <p:nvSpPr>
            <p:cNvPr id="7" name="Rechteck 6">
              <a:extLst>
                <a:ext uri="{FF2B5EF4-FFF2-40B4-BE49-F238E27FC236}">
                  <a16:creationId xmlns:a16="http://schemas.microsoft.com/office/drawing/2014/main" id="{27F07D1A-BEE8-7458-8655-E524FE4DEFB9}"/>
                </a:ext>
              </a:extLst>
            </p:cNvPr>
            <p:cNvSpPr/>
            <p:nvPr/>
          </p:nvSpPr>
          <p:spPr>
            <a:xfrm>
              <a:off x="1104541" y="3414990"/>
              <a:ext cx="2778112" cy="564258"/>
            </a:xfrm>
            <a:prstGeom prst="rect">
              <a:avLst/>
            </a:prstGeom>
            <a:solidFill>
              <a:srgbClr val="EB8264"/>
            </a:solidFill>
            <a:ln>
              <a:solidFill>
                <a:srgbClr val="EB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de-DE" sz="600">
                  <a:solidFill>
                    <a:prstClr val="white"/>
                  </a:solidFill>
                  <a:latin typeface="Arial"/>
                </a:rPr>
                <a:t>Alle im DRK begeistern sich für die Organisation und kennen die Rotkreuzgrundsätze sowie die Aufgaben und den Mehrwert des DRK für die Gesellschaft. </a:t>
              </a:r>
            </a:p>
          </p:txBody>
        </p:sp>
        <p:sp>
          <p:nvSpPr>
            <p:cNvPr id="8" name="Rechteck 7">
              <a:extLst>
                <a:ext uri="{FF2B5EF4-FFF2-40B4-BE49-F238E27FC236}">
                  <a16:creationId xmlns:a16="http://schemas.microsoft.com/office/drawing/2014/main" id="{BBF2449F-43AF-17FF-516E-AB7B9049A117}"/>
                </a:ext>
              </a:extLst>
            </p:cNvPr>
            <p:cNvSpPr/>
            <p:nvPr/>
          </p:nvSpPr>
          <p:spPr>
            <a:xfrm>
              <a:off x="1104541" y="4007812"/>
              <a:ext cx="2778112" cy="640244"/>
            </a:xfrm>
            <a:prstGeom prst="rect">
              <a:avLst/>
            </a:prstGeom>
            <a:solidFill>
              <a:srgbClr val="EB8264"/>
            </a:solidFill>
            <a:ln>
              <a:solidFill>
                <a:srgbClr val="EB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de-DE" sz="600">
                  <a:solidFill>
                    <a:prstClr val="white"/>
                  </a:solidFill>
                  <a:latin typeface="Arial"/>
                </a:rPr>
                <a:t>Alle Menschen in Deutschland kennen die Aufgabe des DRK und wissen, wie es arbeitet. </a:t>
              </a:r>
            </a:p>
          </p:txBody>
        </p:sp>
        <p:sp>
          <p:nvSpPr>
            <p:cNvPr id="9" name="Rechteck 8">
              <a:extLst>
                <a:ext uri="{FF2B5EF4-FFF2-40B4-BE49-F238E27FC236}">
                  <a16:creationId xmlns:a16="http://schemas.microsoft.com/office/drawing/2014/main" id="{6CEA7AC0-EAB5-3133-2DEF-17C7444ABB47}"/>
                </a:ext>
              </a:extLst>
            </p:cNvPr>
            <p:cNvSpPr/>
            <p:nvPr/>
          </p:nvSpPr>
          <p:spPr>
            <a:xfrm>
              <a:off x="1104541" y="4686682"/>
              <a:ext cx="2778112" cy="640244"/>
            </a:xfrm>
            <a:prstGeom prst="rect">
              <a:avLst/>
            </a:prstGeom>
            <a:solidFill>
              <a:srgbClr val="EB8264"/>
            </a:solidFill>
            <a:ln>
              <a:solidFill>
                <a:srgbClr val="EB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de-DE" sz="600">
                  <a:solidFill>
                    <a:prstClr val="white"/>
                  </a:solidFill>
                  <a:latin typeface="Arial"/>
                </a:rPr>
                <a:t>Das DRK mobilisiert Menschen und Ressourcen für die langfristig gesicherte Erfüllung seines Auftrags. </a:t>
              </a:r>
            </a:p>
          </p:txBody>
        </p:sp>
        <p:sp>
          <p:nvSpPr>
            <p:cNvPr id="10" name="Rechteck 9">
              <a:extLst>
                <a:ext uri="{FF2B5EF4-FFF2-40B4-BE49-F238E27FC236}">
                  <a16:creationId xmlns:a16="http://schemas.microsoft.com/office/drawing/2014/main" id="{A1877716-940A-12B3-FD8F-C4A4A5F100B6}"/>
                </a:ext>
              </a:extLst>
            </p:cNvPr>
            <p:cNvSpPr/>
            <p:nvPr/>
          </p:nvSpPr>
          <p:spPr>
            <a:xfrm rot="16200000">
              <a:off x="473516" y="2777960"/>
              <a:ext cx="685991" cy="469190"/>
            </a:xfrm>
            <a:prstGeom prst="rect">
              <a:avLst/>
            </a:prstGeom>
            <a:noFill/>
            <a:ln w="19050">
              <a:solidFill>
                <a:srgbClr val="698CAF"/>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685783">
                <a:defRPr/>
              </a:pPr>
              <a:r>
                <a:rPr lang="de-DE" sz="750">
                  <a:solidFill>
                    <a:prstClr val="black"/>
                  </a:solidFill>
                  <a:latin typeface="Arial"/>
                </a:rPr>
                <a:t>Ziele</a:t>
              </a:r>
            </a:p>
          </p:txBody>
        </p:sp>
        <p:sp>
          <p:nvSpPr>
            <p:cNvPr id="11" name="Rechteck 10">
              <a:extLst>
                <a:ext uri="{FF2B5EF4-FFF2-40B4-BE49-F238E27FC236}">
                  <a16:creationId xmlns:a16="http://schemas.microsoft.com/office/drawing/2014/main" id="{A0B711E8-4FE1-B89F-94F3-32682A0EA5BF}"/>
                </a:ext>
              </a:extLst>
            </p:cNvPr>
            <p:cNvSpPr/>
            <p:nvPr/>
          </p:nvSpPr>
          <p:spPr>
            <a:xfrm rot="16200000">
              <a:off x="-145383" y="4136363"/>
              <a:ext cx="1911937" cy="469190"/>
            </a:xfrm>
            <a:prstGeom prst="rect">
              <a:avLst/>
            </a:prstGeom>
            <a:solidFill>
              <a:schemeClr val="bg1"/>
            </a:solidFill>
            <a:ln w="19050">
              <a:solidFill>
                <a:srgbClr val="EB8264"/>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685783">
                <a:defRPr/>
              </a:pPr>
              <a:r>
                <a:rPr lang="de-DE" sz="750">
                  <a:solidFill>
                    <a:prstClr val="black"/>
                  </a:solidFill>
                  <a:latin typeface="Arial"/>
                </a:rPr>
                <a:t>Teilziele</a:t>
              </a:r>
            </a:p>
          </p:txBody>
        </p:sp>
        <p:pic>
          <p:nvPicPr>
            <p:cNvPr id="12" name="Grafik 11" descr="Chevronpfeile mit einfarbiger Füllung">
              <a:extLst>
                <a:ext uri="{FF2B5EF4-FFF2-40B4-BE49-F238E27FC236}">
                  <a16:creationId xmlns:a16="http://schemas.microsoft.com/office/drawing/2014/main" id="{1C637FAC-A14D-9057-293C-9280AA11C8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014" y="3495564"/>
              <a:ext cx="768660" cy="914400"/>
            </a:xfrm>
            <a:prstGeom prst="rect">
              <a:avLst/>
            </a:prstGeom>
          </p:spPr>
        </p:pic>
        <p:grpSp>
          <p:nvGrpSpPr>
            <p:cNvPr id="13" name="Gruppieren 12">
              <a:extLst>
                <a:ext uri="{FF2B5EF4-FFF2-40B4-BE49-F238E27FC236}">
                  <a16:creationId xmlns:a16="http://schemas.microsoft.com/office/drawing/2014/main" id="{E9D05E96-7B83-E62A-A43B-62D74109AA98}"/>
                </a:ext>
              </a:extLst>
            </p:cNvPr>
            <p:cNvGrpSpPr/>
            <p:nvPr/>
          </p:nvGrpSpPr>
          <p:grpSpPr>
            <a:xfrm>
              <a:off x="4652316" y="2774308"/>
              <a:ext cx="4561988" cy="2368151"/>
              <a:chOff x="4588800" y="1561687"/>
              <a:chExt cx="4807098" cy="2368151"/>
            </a:xfrm>
          </p:grpSpPr>
          <p:sp>
            <p:nvSpPr>
              <p:cNvPr id="14" name="Textfeld 13">
                <a:extLst>
                  <a:ext uri="{FF2B5EF4-FFF2-40B4-BE49-F238E27FC236}">
                    <a16:creationId xmlns:a16="http://schemas.microsoft.com/office/drawing/2014/main" id="{C3DEA163-53D1-35BF-A2A6-5380BFA46303}"/>
                  </a:ext>
                </a:extLst>
              </p:cNvPr>
              <p:cNvSpPr txBox="1"/>
              <p:nvPr/>
            </p:nvSpPr>
            <p:spPr>
              <a:xfrm>
                <a:off x="4588803" y="1561687"/>
                <a:ext cx="4807095" cy="502402"/>
              </a:xfrm>
              <a:prstGeom prst="rect">
                <a:avLst/>
              </a:prstGeom>
              <a:noFill/>
            </p:spPr>
            <p:txBody>
              <a:bodyPr wrap="square" rtlCol="0">
                <a:spAutoFit/>
              </a:bodyPr>
              <a:lstStyle/>
              <a:p>
                <a:pPr defTabSz="514350">
                  <a:defRPr/>
                </a:pPr>
                <a:r>
                  <a:rPr lang="de-DE" sz="750" b="1" dirty="0">
                    <a:solidFill>
                      <a:srgbClr val="FF0000"/>
                    </a:solidFill>
                    <a:latin typeface="Arial"/>
                  </a:rPr>
                  <a:t>Mitgliedergewinnung:</a:t>
                </a:r>
                <a:r>
                  <a:rPr lang="de-DE" sz="750" dirty="0">
                    <a:solidFill>
                      <a:prstClr val="black"/>
                    </a:solidFill>
                    <a:latin typeface="Arial"/>
                  </a:rPr>
                  <a:t> Wir priorisieren die Gewinnung von ehrenamtlichen Mitgliedern und Fördermitgliedern und bilden die Maßnahmen entsprechend stärker in unseren Strukturen ab.</a:t>
                </a:r>
              </a:p>
            </p:txBody>
          </p:sp>
          <p:sp>
            <p:nvSpPr>
              <p:cNvPr id="15" name="Textfeld 14">
                <a:extLst>
                  <a:ext uri="{FF2B5EF4-FFF2-40B4-BE49-F238E27FC236}">
                    <a16:creationId xmlns:a16="http://schemas.microsoft.com/office/drawing/2014/main" id="{264D1058-EC2B-9094-C935-CC27E8083222}"/>
                  </a:ext>
                </a:extLst>
              </p:cNvPr>
              <p:cNvSpPr txBox="1"/>
              <p:nvPr/>
            </p:nvSpPr>
            <p:spPr>
              <a:xfrm>
                <a:off x="4588803" y="2156545"/>
                <a:ext cx="4807095" cy="370190"/>
              </a:xfrm>
              <a:prstGeom prst="rect">
                <a:avLst/>
              </a:prstGeom>
              <a:noFill/>
            </p:spPr>
            <p:txBody>
              <a:bodyPr wrap="square" rtlCol="0">
                <a:spAutoFit/>
              </a:bodyPr>
              <a:lstStyle/>
              <a:p>
                <a:pPr defTabSz="514350">
                  <a:defRPr/>
                </a:pPr>
                <a:r>
                  <a:rPr lang="de-DE" sz="750" b="1">
                    <a:solidFill>
                      <a:srgbClr val="FF0000"/>
                    </a:solidFill>
                    <a:latin typeface="Arial"/>
                  </a:rPr>
                  <a:t>Ehrenamt:</a:t>
                </a:r>
                <a:r>
                  <a:rPr lang="de-DE" sz="750">
                    <a:solidFill>
                      <a:prstClr val="black"/>
                    </a:solidFill>
                    <a:latin typeface="Arial"/>
                  </a:rPr>
                  <a:t> Wir fördern die Qualifizierung von ehrenamtlichen Funktionsträgern und Leitungskräften.</a:t>
                </a:r>
              </a:p>
            </p:txBody>
          </p:sp>
          <p:sp>
            <p:nvSpPr>
              <p:cNvPr id="16" name="Textfeld 15">
                <a:extLst>
                  <a:ext uri="{FF2B5EF4-FFF2-40B4-BE49-F238E27FC236}">
                    <a16:creationId xmlns:a16="http://schemas.microsoft.com/office/drawing/2014/main" id="{F5B01AD4-BBBC-73D9-B542-A78F0CBFD203}"/>
                  </a:ext>
                </a:extLst>
              </p:cNvPr>
              <p:cNvSpPr txBox="1"/>
              <p:nvPr/>
            </p:nvSpPr>
            <p:spPr>
              <a:xfrm>
                <a:off x="4588801" y="2581497"/>
                <a:ext cx="4807095" cy="370190"/>
              </a:xfrm>
              <a:prstGeom prst="rect">
                <a:avLst/>
              </a:prstGeom>
              <a:noFill/>
            </p:spPr>
            <p:txBody>
              <a:bodyPr wrap="square" rtlCol="0">
                <a:spAutoFit/>
              </a:bodyPr>
              <a:lstStyle/>
              <a:p>
                <a:pPr defTabSz="514350">
                  <a:defRPr/>
                </a:pPr>
                <a:r>
                  <a:rPr lang="de-DE" sz="750" b="1">
                    <a:solidFill>
                      <a:srgbClr val="FF0000"/>
                    </a:solidFill>
                    <a:latin typeface="Arial"/>
                  </a:rPr>
                  <a:t>Ehrenamt:</a:t>
                </a:r>
                <a:r>
                  <a:rPr lang="de-DE" sz="750">
                    <a:solidFill>
                      <a:prstClr val="black"/>
                    </a:solidFill>
                    <a:latin typeface="Arial"/>
                  </a:rPr>
                  <a:t> Wir unterstützen Initiativen zur Ansprache neuer Zielgruppen und die Entwicklung zusätzlicher Modelle für freiwillige, ehrenamtliche Mitarbeit.</a:t>
                </a:r>
              </a:p>
            </p:txBody>
          </p:sp>
          <p:sp>
            <p:nvSpPr>
              <p:cNvPr id="17" name="Textfeld 16">
                <a:extLst>
                  <a:ext uri="{FF2B5EF4-FFF2-40B4-BE49-F238E27FC236}">
                    <a16:creationId xmlns:a16="http://schemas.microsoft.com/office/drawing/2014/main" id="{0D894596-3F4C-E151-BB3C-E9CF9D8AC788}"/>
                  </a:ext>
                </a:extLst>
              </p:cNvPr>
              <p:cNvSpPr txBox="1"/>
              <p:nvPr/>
            </p:nvSpPr>
            <p:spPr>
              <a:xfrm>
                <a:off x="4588800" y="3040251"/>
                <a:ext cx="4807095" cy="370190"/>
              </a:xfrm>
              <a:prstGeom prst="rect">
                <a:avLst/>
              </a:prstGeom>
              <a:noFill/>
            </p:spPr>
            <p:txBody>
              <a:bodyPr wrap="square" rtlCol="0">
                <a:spAutoFit/>
              </a:bodyPr>
              <a:lstStyle/>
              <a:p>
                <a:pPr defTabSz="514350">
                  <a:defRPr/>
                </a:pPr>
                <a:r>
                  <a:rPr lang="de-DE" sz="750" b="1">
                    <a:solidFill>
                      <a:srgbClr val="FF0000"/>
                    </a:solidFill>
                    <a:latin typeface="Arial"/>
                  </a:rPr>
                  <a:t>Grundsätze:</a:t>
                </a:r>
                <a:r>
                  <a:rPr lang="de-DE" sz="750">
                    <a:solidFill>
                      <a:prstClr val="black"/>
                    </a:solidFill>
                    <a:latin typeface="Arial"/>
                  </a:rPr>
                  <a:t> Wir entwickeln unterschiedliche Ansätze die Grundsätze der Rotkreuz- und Rothalbmondbewegung zielgruppenspezifisch erlebbar zu machen.</a:t>
                </a:r>
              </a:p>
            </p:txBody>
          </p:sp>
          <p:sp>
            <p:nvSpPr>
              <p:cNvPr id="18" name="Textfeld 17">
                <a:extLst>
                  <a:ext uri="{FF2B5EF4-FFF2-40B4-BE49-F238E27FC236}">
                    <a16:creationId xmlns:a16="http://schemas.microsoft.com/office/drawing/2014/main" id="{A0B88AA4-5890-EBF9-407D-786EB41093D4}"/>
                  </a:ext>
                </a:extLst>
              </p:cNvPr>
              <p:cNvSpPr txBox="1"/>
              <p:nvPr/>
            </p:nvSpPr>
            <p:spPr>
              <a:xfrm>
                <a:off x="4588800" y="3559648"/>
                <a:ext cx="4807095" cy="370190"/>
              </a:xfrm>
              <a:prstGeom prst="rect">
                <a:avLst/>
              </a:prstGeom>
              <a:noFill/>
            </p:spPr>
            <p:txBody>
              <a:bodyPr wrap="square" rtlCol="0">
                <a:spAutoFit/>
              </a:bodyPr>
              <a:lstStyle/>
              <a:p>
                <a:pPr defTabSz="514350">
                  <a:defRPr/>
                </a:pPr>
                <a:r>
                  <a:rPr lang="de-DE" sz="750" b="1">
                    <a:solidFill>
                      <a:srgbClr val="FF0000"/>
                    </a:solidFill>
                    <a:latin typeface="Arial"/>
                  </a:rPr>
                  <a:t>Personalgewinnung:</a:t>
                </a:r>
                <a:r>
                  <a:rPr lang="de-DE" sz="750">
                    <a:solidFill>
                      <a:prstClr val="black"/>
                    </a:solidFill>
                    <a:latin typeface="Arial"/>
                  </a:rPr>
                  <a:t> Wir stellen die Alleinstellungsmerkmale in DRK-Einrichtungen und Angeboten heraus.</a:t>
                </a:r>
              </a:p>
            </p:txBody>
          </p:sp>
        </p:grpSp>
      </p:grpSp>
    </p:spTree>
    <p:extLst>
      <p:ext uri="{BB962C8B-B14F-4D97-AF65-F5344CB8AC3E}">
        <p14:creationId xmlns:p14="http://schemas.microsoft.com/office/powerpoint/2010/main" val="280163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black"/>
                </a:solidFill>
                <a:effectLst/>
                <a:uLnTx/>
                <a:uFillTx/>
                <a:latin typeface="Arial"/>
                <a:ea typeface="+mn-ea"/>
                <a:cs typeface="+mn-cs"/>
              </a:rPr>
              <a:t>Füreinander da. Miteinander stark.</a:t>
            </a:r>
          </a:p>
        </p:txBody>
      </p:sp>
      <p:sp>
        <p:nvSpPr>
          <p:cNvPr id="3" name="Foliennummernplatzhalter 2"/>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7</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sp>
        <p:nvSpPr>
          <p:cNvPr id="9" name="Titel 8"/>
          <p:cNvSpPr>
            <a:spLocks noGrp="1"/>
          </p:cNvSpPr>
          <p:nvPr>
            <p:ph type="title"/>
          </p:nvPr>
        </p:nvSpPr>
        <p:spPr/>
        <p:txBody>
          <a:bodyPr/>
          <a:lstStyle/>
          <a:p>
            <a:r>
              <a:rPr lang="de-DE" dirty="0"/>
              <a:t>Für die Umsetzung wurde ein Maßnahmenpaket geschnürt, das verschiedene Aspekte berücksichtigte.</a:t>
            </a:r>
          </a:p>
        </p:txBody>
      </p:sp>
      <p:sp>
        <p:nvSpPr>
          <p:cNvPr id="73" name="Freihandform: Form 72">
            <a:extLst>
              <a:ext uri="{FF2B5EF4-FFF2-40B4-BE49-F238E27FC236}">
                <a16:creationId xmlns:a16="http://schemas.microsoft.com/office/drawing/2014/main" id="{79BF6E1A-E0C9-DC1A-7D27-735E20121B36}"/>
              </a:ext>
            </a:extLst>
          </p:cNvPr>
          <p:cNvSpPr/>
          <p:nvPr/>
        </p:nvSpPr>
        <p:spPr>
          <a:xfrm>
            <a:off x="1768878" y="2760037"/>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Strategie-Tasche</a:t>
            </a:r>
          </a:p>
        </p:txBody>
      </p:sp>
      <p:sp>
        <p:nvSpPr>
          <p:cNvPr id="77" name="Freihandform: Form 76">
            <a:extLst>
              <a:ext uri="{FF2B5EF4-FFF2-40B4-BE49-F238E27FC236}">
                <a16:creationId xmlns:a16="http://schemas.microsoft.com/office/drawing/2014/main" id="{10144759-5599-8782-ACF5-445D9F120485}"/>
              </a:ext>
            </a:extLst>
          </p:cNvPr>
          <p:cNvSpPr/>
          <p:nvPr/>
        </p:nvSpPr>
        <p:spPr>
          <a:xfrm>
            <a:off x="2510914" y="2348384"/>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Förder-programm</a:t>
            </a:r>
          </a:p>
        </p:txBody>
      </p:sp>
      <p:sp>
        <p:nvSpPr>
          <p:cNvPr id="81" name="Freihandform: Form 80">
            <a:extLst>
              <a:ext uri="{FF2B5EF4-FFF2-40B4-BE49-F238E27FC236}">
                <a16:creationId xmlns:a16="http://schemas.microsoft.com/office/drawing/2014/main" id="{6D931BD2-B88C-F768-7F24-95F5D553FB4E}"/>
              </a:ext>
            </a:extLst>
          </p:cNvPr>
          <p:cNvSpPr/>
          <p:nvPr/>
        </p:nvSpPr>
        <p:spPr>
          <a:xfrm>
            <a:off x="1768878" y="1941476"/>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Schulungs-programm</a:t>
            </a:r>
          </a:p>
        </p:txBody>
      </p:sp>
      <p:sp>
        <p:nvSpPr>
          <p:cNvPr id="85" name="Freihandform: Form 84">
            <a:extLst>
              <a:ext uri="{FF2B5EF4-FFF2-40B4-BE49-F238E27FC236}">
                <a16:creationId xmlns:a16="http://schemas.microsoft.com/office/drawing/2014/main" id="{3BFF53B9-71EB-E537-04FF-D8279DCCCC53}"/>
              </a:ext>
            </a:extLst>
          </p:cNvPr>
          <p:cNvSpPr/>
          <p:nvPr/>
        </p:nvSpPr>
        <p:spPr>
          <a:xfrm>
            <a:off x="3252492" y="1939801"/>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Strategie-Check</a:t>
            </a:r>
          </a:p>
        </p:txBody>
      </p:sp>
      <p:sp>
        <p:nvSpPr>
          <p:cNvPr id="89" name="Freihandform: Form 88">
            <a:extLst>
              <a:ext uri="{FF2B5EF4-FFF2-40B4-BE49-F238E27FC236}">
                <a16:creationId xmlns:a16="http://schemas.microsoft.com/office/drawing/2014/main" id="{4B8B4DA2-BA59-0CEC-40F4-B89DB8917AF3}"/>
              </a:ext>
            </a:extLst>
          </p:cNvPr>
          <p:cNvSpPr/>
          <p:nvPr/>
        </p:nvSpPr>
        <p:spPr>
          <a:xfrm>
            <a:off x="3994528" y="1537637"/>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Methodenpool</a:t>
            </a:r>
          </a:p>
        </p:txBody>
      </p:sp>
      <p:sp>
        <p:nvSpPr>
          <p:cNvPr id="93" name="Freihandform: Form 92">
            <a:extLst>
              <a:ext uri="{FF2B5EF4-FFF2-40B4-BE49-F238E27FC236}">
                <a16:creationId xmlns:a16="http://schemas.microsoft.com/office/drawing/2014/main" id="{880BDCC6-181E-23CF-A7E4-734BA0F272CA}"/>
              </a:ext>
            </a:extLst>
          </p:cNvPr>
          <p:cNvSpPr/>
          <p:nvPr/>
        </p:nvSpPr>
        <p:spPr>
          <a:xfrm>
            <a:off x="3251121" y="3556394"/>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Moderation und Beratung</a:t>
            </a:r>
          </a:p>
        </p:txBody>
      </p:sp>
      <p:sp>
        <p:nvSpPr>
          <p:cNvPr id="97" name="Freihandform: Form 96">
            <a:extLst>
              <a:ext uri="{FF2B5EF4-FFF2-40B4-BE49-F238E27FC236}">
                <a16:creationId xmlns:a16="http://schemas.microsoft.com/office/drawing/2014/main" id="{F10BDB81-7FDF-B7A3-32C3-7160C3976AE6}"/>
              </a:ext>
            </a:extLst>
          </p:cNvPr>
          <p:cNvSpPr/>
          <p:nvPr/>
        </p:nvSpPr>
        <p:spPr>
          <a:xfrm>
            <a:off x="2510000" y="3168620"/>
            <a:ext cx="862279" cy="740417"/>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de-DE" sz="675" b="0" i="0" u="none" strike="noStrike" kern="1200" cap="none" spc="0" normalizeH="0" baseline="0" noProof="0">
                <a:ln>
                  <a:noFill/>
                </a:ln>
                <a:solidFill>
                  <a:prstClr val="white"/>
                </a:solidFill>
                <a:effectLst/>
                <a:uLnTx/>
                <a:uFillTx/>
                <a:latin typeface="Arial"/>
                <a:ea typeface="+mn-ea"/>
                <a:cs typeface="+mn-cs"/>
              </a:rPr>
              <a:t>Online-Diskussion</a:t>
            </a:r>
            <a:endParaRPr kumimoji="0" lang="de-DE" sz="675" b="0" i="0" u="none" strike="noStrike" kern="1200" cap="none" spc="0" normalizeH="0" baseline="0" noProof="0" dirty="0">
              <a:ln>
                <a:noFill/>
              </a:ln>
              <a:solidFill>
                <a:prstClr val="white"/>
              </a:solidFill>
              <a:effectLst/>
              <a:uLnTx/>
              <a:uFillTx/>
              <a:latin typeface="Arial"/>
              <a:ea typeface="+mn-ea"/>
              <a:cs typeface="+mn-cs"/>
            </a:endParaRPr>
          </a:p>
        </p:txBody>
      </p:sp>
      <p:sp>
        <p:nvSpPr>
          <p:cNvPr id="79" name="Sechseck 78">
            <a:extLst>
              <a:ext uri="{FF2B5EF4-FFF2-40B4-BE49-F238E27FC236}">
                <a16:creationId xmlns:a16="http://schemas.microsoft.com/office/drawing/2014/main" id="{45A14F51-9853-DDF4-7463-194933B47CBC}"/>
              </a:ext>
            </a:extLst>
          </p:cNvPr>
          <p:cNvSpPr/>
          <p:nvPr/>
        </p:nvSpPr>
        <p:spPr>
          <a:xfrm>
            <a:off x="3251121" y="2754877"/>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Plattform auf MS Teams</a:t>
            </a:r>
          </a:p>
        </p:txBody>
      </p:sp>
      <p:sp>
        <p:nvSpPr>
          <p:cNvPr id="87" name="Sechseck 86">
            <a:extLst>
              <a:ext uri="{FF2B5EF4-FFF2-40B4-BE49-F238E27FC236}">
                <a16:creationId xmlns:a16="http://schemas.microsoft.com/office/drawing/2014/main" id="{771E93CC-2D80-6685-D34E-9CCC0137F089}"/>
              </a:ext>
            </a:extLst>
          </p:cNvPr>
          <p:cNvSpPr/>
          <p:nvPr/>
        </p:nvSpPr>
        <p:spPr>
          <a:xfrm>
            <a:off x="3997624" y="2342808"/>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Website</a:t>
            </a:r>
          </a:p>
        </p:txBody>
      </p:sp>
      <p:sp>
        <p:nvSpPr>
          <p:cNvPr id="91" name="Sechseck 90">
            <a:extLst>
              <a:ext uri="{FF2B5EF4-FFF2-40B4-BE49-F238E27FC236}">
                <a16:creationId xmlns:a16="http://schemas.microsoft.com/office/drawing/2014/main" id="{E1B8AC79-E629-A139-20FC-65271EADB9E2}"/>
              </a:ext>
            </a:extLst>
          </p:cNvPr>
          <p:cNvSpPr/>
          <p:nvPr/>
        </p:nvSpPr>
        <p:spPr>
          <a:xfrm>
            <a:off x="4739202" y="1956605"/>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Newsletter</a:t>
            </a:r>
          </a:p>
        </p:txBody>
      </p:sp>
      <p:sp>
        <p:nvSpPr>
          <p:cNvPr id="95" name="Sechseck 94">
            <a:extLst>
              <a:ext uri="{FF2B5EF4-FFF2-40B4-BE49-F238E27FC236}">
                <a16:creationId xmlns:a16="http://schemas.microsoft.com/office/drawing/2014/main" id="{FDF728B4-3BC7-DFD7-4FC8-B778815083E3}"/>
              </a:ext>
            </a:extLst>
          </p:cNvPr>
          <p:cNvSpPr/>
          <p:nvPr/>
        </p:nvSpPr>
        <p:spPr>
          <a:xfrm>
            <a:off x="3991328" y="3137101"/>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err="1">
                <a:ln>
                  <a:noFill/>
                </a:ln>
                <a:solidFill>
                  <a:prstClr val="white"/>
                </a:solidFill>
                <a:effectLst/>
                <a:uLnTx/>
                <a:uFillTx/>
                <a:latin typeface="Arial"/>
                <a:ea typeface="+mn-ea"/>
                <a:cs typeface="+mn-cs"/>
              </a:rPr>
              <a:t>Multiplika</a:t>
            </a:r>
            <a:r>
              <a:rPr kumimoji="0" lang="de-DE" sz="675" b="0" i="0" u="none" strike="noStrike" kern="1200" cap="none" spc="0" normalizeH="0" baseline="0" noProof="0" dirty="0">
                <a:ln>
                  <a:noFill/>
                </a:ln>
                <a:solidFill>
                  <a:prstClr val="white"/>
                </a:solidFill>
                <a:effectLst/>
                <a:uLnTx/>
                <a:uFillTx/>
                <a:latin typeface="Arial"/>
                <a:ea typeface="+mn-ea"/>
                <a:cs typeface="+mn-cs"/>
              </a:rPr>
              <a:t>-toren</a:t>
            </a:r>
          </a:p>
        </p:txBody>
      </p:sp>
      <p:sp>
        <p:nvSpPr>
          <p:cNvPr id="99" name="Sechseck 98">
            <a:extLst>
              <a:ext uri="{FF2B5EF4-FFF2-40B4-BE49-F238E27FC236}">
                <a16:creationId xmlns:a16="http://schemas.microsoft.com/office/drawing/2014/main" id="{3A66E1D0-89E2-D10E-3149-4C02F3DA5948}"/>
              </a:ext>
            </a:extLst>
          </p:cNvPr>
          <p:cNvSpPr/>
          <p:nvPr/>
        </p:nvSpPr>
        <p:spPr>
          <a:xfrm>
            <a:off x="4744127" y="2754662"/>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Strategie Updates</a:t>
            </a:r>
          </a:p>
        </p:txBody>
      </p:sp>
      <p:sp>
        <p:nvSpPr>
          <p:cNvPr id="102" name="Sechseck 101">
            <a:extLst>
              <a:ext uri="{FF2B5EF4-FFF2-40B4-BE49-F238E27FC236}">
                <a16:creationId xmlns:a16="http://schemas.microsoft.com/office/drawing/2014/main" id="{DC950629-B92C-599E-B345-E005DE333557}"/>
              </a:ext>
            </a:extLst>
          </p:cNvPr>
          <p:cNvSpPr/>
          <p:nvPr/>
        </p:nvSpPr>
        <p:spPr>
          <a:xfrm>
            <a:off x="4731536" y="3561186"/>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Strategie Tag</a:t>
            </a:r>
          </a:p>
        </p:txBody>
      </p:sp>
      <p:sp>
        <p:nvSpPr>
          <p:cNvPr id="103" name="Sechseck 102">
            <a:extLst>
              <a:ext uri="{FF2B5EF4-FFF2-40B4-BE49-F238E27FC236}">
                <a16:creationId xmlns:a16="http://schemas.microsoft.com/office/drawing/2014/main" id="{3F96707C-AAEF-1615-D8A1-193E1A9753EF}"/>
              </a:ext>
            </a:extLst>
          </p:cNvPr>
          <p:cNvSpPr/>
          <p:nvPr/>
        </p:nvSpPr>
        <p:spPr>
          <a:xfrm>
            <a:off x="3991328" y="3943625"/>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Kreativ-Camp</a:t>
            </a:r>
            <a:endParaRPr kumimoji="0" lang="de-DE" sz="675" b="0" i="0" u="none" strike="noStrike" kern="1200" cap="none" spc="0" normalizeH="0" baseline="0" noProof="0">
              <a:ln>
                <a:noFill/>
              </a:ln>
              <a:solidFill>
                <a:prstClr val="white"/>
              </a:solidFill>
              <a:effectLst/>
              <a:uLnTx/>
              <a:uFillTx/>
              <a:latin typeface="Arial"/>
              <a:ea typeface="+mn-ea"/>
              <a:cs typeface="Arial"/>
            </a:endParaRPr>
          </a:p>
        </p:txBody>
      </p:sp>
      <p:sp>
        <p:nvSpPr>
          <p:cNvPr id="104" name="Sechseck 103">
            <a:extLst>
              <a:ext uri="{FF2B5EF4-FFF2-40B4-BE49-F238E27FC236}">
                <a16:creationId xmlns:a16="http://schemas.microsoft.com/office/drawing/2014/main" id="{4B1033A3-203A-644F-994B-3D3470F1FB8E}"/>
              </a:ext>
            </a:extLst>
          </p:cNvPr>
          <p:cNvSpPr/>
          <p:nvPr/>
        </p:nvSpPr>
        <p:spPr>
          <a:xfrm>
            <a:off x="5480780" y="2359867"/>
            <a:ext cx="862279" cy="740417"/>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white"/>
                </a:solidFill>
                <a:effectLst/>
                <a:uLnTx/>
                <a:uFillTx/>
                <a:latin typeface="Arial"/>
                <a:ea typeface="+mn-ea"/>
                <a:cs typeface="+mn-cs"/>
              </a:rPr>
              <a:t>Podcast</a:t>
            </a:r>
          </a:p>
        </p:txBody>
      </p:sp>
      <p:sp>
        <p:nvSpPr>
          <p:cNvPr id="4" name="Textfeld 3">
            <a:extLst>
              <a:ext uri="{FF2B5EF4-FFF2-40B4-BE49-F238E27FC236}">
                <a16:creationId xmlns:a16="http://schemas.microsoft.com/office/drawing/2014/main" id="{1901A7F9-76AE-E483-3DB0-CF45DC80CA3B}"/>
              </a:ext>
            </a:extLst>
          </p:cNvPr>
          <p:cNvSpPr txBox="1"/>
          <p:nvPr/>
        </p:nvSpPr>
        <p:spPr>
          <a:xfrm>
            <a:off x="-517122" y="3697946"/>
            <a:ext cx="4572000"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Befähigen und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Unterstützen</a:t>
            </a:r>
          </a:p>
        </p:txBody>
      </p:sp>
      <p:sp>
        <p:nvSpPr>
          <p:cNvPr id="5" name="Textfeld 4">
            <a:extLst>
              <a:ext uri="{FF2B5EF4-FFF2-40B4-BE49-F238E27FC236}">
                <a16:creationId xmlns:a16="http://schemas.microsoft.com/office/drawing/2014/main" id="{A9AFE1D3-19B7-7404-01F3-C772B90A6B8A}"/>
              </a:ext>
            </a:extLst>
          </p:cNvPr>
          <p:cNvSpPr txBox="1"/>
          <p:nvPr/>
        </p:nvSpPr>
        <p:spPr>
          <a:xfrm>
            <a:off x="4628528" y="3137183"/>
            <a:ext cx="4730400"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Identifizieren,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2D55"/>
                </a:solidFill>
                <a:effectLst/>
                <a:uLnTx/>
                <a:uFillTx/>
                <a:latin typeface="Arial"/>
                <a:ea typeface="+mn-ea"/>
                <a:cs typeface="+mn-cs"/>
              </a:rPr>
              <a:t>Informieren und Vernetzen</a:t>
            </a:r>
          </a:p>
        </p:txBody>
      </p:sp>
    </p:spTree>
    <p:extLst>
      <p:ext uri="{BB962C8B-B14F-4D97-AF65-F5344CB8AC3E}">
        <p14:creationId xmlns:p14="http://schemas.microsoft.com/office/powerpoint/2010/main" val="34828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81" grpId="0" animBg="1"/>
      <p:bldP spid="85" grpId="0" animBg="1"/>
      <p:bldP spid="89" grpId="0" animBg="1"/>
      <p:bldP spid="93" grpId="0" animBg="1"/>
      <p:bldP spid="97" grpId="0" animBg="1"/>
      <p:bldP spid="79" grpId="0" animBg="1"/>
      <p:bldP spid="87" grpId="0" animBg="1"/>
      <p:bldP spid="91" grpId="0" animBg="1"/>
      <p:bldP spid="95" grpId="0" animBg="1"/>
      <p:bldP spid="99" grpId="0" animBg="1"/>
      <p:bldP spid="102" grpId="0" animBg="1"/>
      <p:bldP spid="103" grpId="0" animBg="1"/>
      <p:bldP spid="104"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z="700" dirty="0"/>
              <a:t>Füreinander da. Miteinander stark.</a:t>
            </a:r>
          </a:p>
        </p:txBody>
      </p:sp>
      <p:sp>
        <p:nvSpPr>
          <p:cNvPr id="3" name="Foliennummernplatzhalter 2"/>
          <p:cNvSpPr>
            <a:spLocks noGrp="1"/>
          </p:cNvSpPr>
          <p:nvPr>
            <p:ph type="sldNum" sz="quarter" idx="12"/>
          </p:nvPr>
        </p:nvSpPr>
        <p:spPr/>
        <p:txBody>
          <a:bodyPr/>
          <a:lstStyle/>
          <a:p>
            <a:pPr defTabSz="685783"/>
            <a:fld id="{EADB90F9-9C8B-4738-A50E-8F04301A8C13}" type="slidenum">
              <a:rPr lang="de-DE" sz="700">
                <a:solidFill>
                  <a:prstClr val="black"/>
                </a:solidFill>
                <a:latin typeface="Arial"/>
              </a:rPr>
              <a:pPr defTabSz="685783"/>
              <a:t>8</a:t>
            </a:fld>
            <a:endParaRPr lang="de-DE" sz="700">
              <a:solidFill>
                <a:prstClr val="black"/>
              </a:solidFill>
              <a:latin typeface="Arial"/>
            </a:endParaRPr>
          </a:p>
        </p:txBody>
      </p:sp>
      <p:sp>
        <p:nvSpPr>
          <p:cNvPr id="9" name="Titel 8"/>
          <p:cNvSpPr>
            <a:spLocks noGrp="1"/>
          </p:cNvSpPr>
          <p:nvPr>
            <p:ph type="title"/>
          </p:nvPr>
        </p:nvSpPr>
        <p:spPr>
          <a:xfrm>
            <a:off x="431995" y="539517"/>
            <a:ext cx="8279999" cy="450724"/>
          </a:xfrm>
        </p:spPr>
        <p:txBody>
          <a:bodyPr/>
          <a:lstStyle/>
          <a:p>
            <a:r>
              <a:rPr lang="de-DE"/>
              <a:t>2023 haben sich verbandsweit etwa 500 Personen mit der Umsetzung der DRK-Strategie 2030 beschäftigt. </a:t>
            </a:r>
          </a:p>
        </p:txBody>
      </p:sp>
      <p:sp>
        <p:nvSpPr>
          <p:cNvPr id="11" name="Rechteck 10">
            <a:extLst>
              <a:ext uri="{FF2B5EF4-FFF2-40B4-BE49-F238E27FC236}">
                <a16:creationId xmlns:a16="http://schemas.microsoft.com/office/drawing/2014/main" id="{3161B5A1-FCE8-46A5-9B23-3CF6C2C217A1}"/>
              </a:ext>
            </a:extLst>
          </p:cNvPr>
          <p:cNvSpPr>
            <a:spLocks noGrp="1" noRot="1" noMove="1" noResize="1" noEditPoints="1" noAdjustHandles="1" noChangeArrowheads="1" noChangeShapeType="1"/>
          </p:cNvSpPr>
          <p:nvPr/>
        </p:nvSpPr>
        <p:spPr>
          <a:xfrm>
            <a:off x="0" y="1572651"/>
            <a:ext cx="9144000" cy="2901282"/>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13" name="Ellipse 12">
            <a:extLst>
              <a:ext uri="{FF2B5EF4-FFF2-40B4-BE49-F238E27FC236}">
                <a16:creationId xmlns:a16="http://schemas.microsoft.com/office/drawing/2014/main" id="{DB4CB7D8-7518-41A0-9F1F-DF893AF11F92}"/>
              </a:ext>
            </a:extLst>
          </p:cNvPr>
          <p:cNvSpPr/>
          <p:nvPr/>
        </p:nvSpPr>
        <p:spPr>
          <a:xfrm>
            <a:off x="1150560"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14" name="Ellipse 13">
            <a:extLst>
              <a:ext uri="{FF2B5EF4-FFF2-40B4-BE49-F238E27FC236}">
                <a16:creationId xmlns:a16="http://schemas.microsoft.com/office/drawing/2014/main" id="{A8B723F8-0F90-43A7-95FC-71869483359D}"/>
              </a:ext>
            </a:extLst>
          </p:cNvPr>
          <p:cNvSpPr/>
          <p:nvPr/>
        </p:nvSpPr>
        <p:spPr>
          <a:xfrm>
            <a:off x="5537390"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cxnSp>
        <p:nvCxnSpPr>
          <p:cNvPr id="18" name="Gerader Verbinder 17">
            <a:extLst>
              <a:ext uri="{FF2B5EF4-FFF2-40B4-BE49-F238E27FC236}">
                <a16:creationId xmlns:a16="http://schemas.microsoft.com/office/drawing/2014/main" id="{D4967800-525E-4A6A-A7A7-21F470561741}"/>
              </a:ext>
            </a:extLst>
          </p:cNvPr>
          <p:cNvCxnSpPr>
            <a:cxnSpLocks/>
          </p:cNvCxnSpPr>
          <p:nvPr/>
        </p:nvCxnSpPr>
        <p:spPr>
          <a:xfrm>
            <a:off x="5672816" y="3009409"/>
            <a:ext cx="1685247" cy="2095"/>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CF391898-709F-4C0A-9AD0-DA25837AD2C3}"/>
              </a:ext>
            </a:extLst>
          </p:cNvPr>
          <p:cNvSpPr/>
          <p:nvPr/>
        </p:nvSpPr>
        <p:spPr>
          <a:xfrm>
            <a:off x="3328049"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22" name="Textfeld 21">
            <a:extLst>
              <a:ext uri="{FF2B5EF4-FFF2-40B4-BE49-F238E27FC236}">
                <a16:creationId xmlns:a16="http://schemas.microsoft.com/office/drawing/2014/main" id="{CD617850-6396-427A-B154-ADF75CCA5F5F}"/>
              </a:ext>
            </a:extLst>
          </p:cNvPr>
          <p:cNvSpPr txBox="1"/>
          <p:nvPr/>
        </p:nvSpPr>
        <p:spPr>
          <a:xfrm>
            <a:off x="4411349" y="2992814"/>
            <a:ext cx="2340000"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Juni</a:t>
            </a:r>
          </a:p>
        </p:txBody>
      </p:sp>
      <p:sp>
        <p:nvSpPr>
          <p:cNvPr id="23" name="Textfeld 22">
            <a:extLst>
              <a:ext uri="{FF2B5EF4-FFF2-40B4-BE49-F238E27FC236}">
                <a16:creationId xmlns:a16="http://schemas.microsoft.com/office/drawing/2014/main" id="{DA25B9FE-ABB3-456F-B1D2-707FE54A4D1E}"/>
              </a:ext>
            </a:extLst>
          </p:cNvPr>
          <p:cNvSpPr txBox="1"/>
          <p:nvPr/>
        </p:nvSpPr>
        <p:spPr>
          <a:xfrm>
            <a:off x="3973398" y="3558289"/>
            <a:ext cx="1607951" cy="689099"/>
          </a:xfrm>
          <a:prstGeom prst="rect">
            <a:avLst/>
          </a:prstGeom>
          <a:noFill/>
        </p:spPr>
        <p:txBody>
          <a:bodyPr wrap="square" rtlCol="0">
            <a:spAutoFit/>
          </a:bodyPr>
          <a:lstStyle/>
          <a:p>
            <a:pPr defTabSz="685783">
              <a:lnSpc>
                <a:spcPts val="1200"/>
              </a:lnSpc>
            </a:pPr>
            <a:r>
              <a:rPr lang="de-DE" sz="900" u="sng">
                <a:solidFill>
                  <a:srgbClr val="002D55"/>
                </a:solidFill>
                <a:latin typeface="Arial"/>
              </a:rPr>
              <a:t>Förderprogramm</a:t>
            </a:r>
            <a:endParaRPr lang="de-DE" sz="900">
              <a:solidFill>
                <a:srgbClr val="002D55"/>
              </a:solidFill>
              <a:latin typeface="Arial"/>
            </a:endParaRPr>
          </a:p>
          <a:p>
            <a:pPr defTabSz="685783">
              <a:lnSpc>
                <a:spcPts val="1200"/>
              </a:lnSpc>
            </a:pPr>
            <a:r>
              <a:rPr lang="de-DE" sz="700">
                <a:solidFill>
                  <a:srgbClr val="002D55"/>
                </a:solidFill>
                <a:latin typeface="Arial"/>
              </a:rPr>
              <a:t>Ziel: Förderung von innovativen Strategie-Projekten </a:t>
            </a:r>
          </a:p>
          <a:p>
            <a:pPr defTabSz="685783">
              <a:lnSpc>
                <a:spcPts val="1200"/>
              </a:lnSpc>
            </a:pPr>
            <a:r>
              <a:rPr lang="de-DE" sz="700">
                <a:solidFill>
                  <a:srgbClr val="002D55"/>
                </a:solidFill>
                <a:latin typeface="Arial"/>
              </a:rPr>
              <a:t>Teilnehmende: 65 (5)</a:t>
            </a:r>
          </a:p>
        </p:txBody>
      </p:sp>
      <p:sp>
        <p:nvSpPr>
          <p:cNvPr id="24" name="Textfeld 23">
            <a:extLst>
              <a:ext uri="{FF2B5EF4-FFF2-40B4-BE49-F238E27FC236}">
                <a16:creationId xmlns:a16="http://schemas.microsoft.com/office/drawing/2014/main" id="{66815C50-AC2D-4F52-8FA9-EEB29F06521A}"/>
              </a:ext>
            </a:extLst>
          </p:cNvPr>
          <p:cNvSpPr txBox="1"/>
          <p:nvPr/>
        </p:nvSpPr>
        <p:spPr>
          <a:xfrm>
            <a:off x="2197846" y="2414829"/>
            <a:ext cx="2340000"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April</a:t>
            </a:r>
          </a:p>
        </p:txBody>
      </p:sp>
      <p:sp>
        <p:nvSpPr>
          <p:cNvPr id="25" name="Textfeld 24">
            <a:extLst>
              <a:ext uri="{FF2B5EF4-FFF2-40B4-BE49-F238E27FC236}">
                <a16:creationId xmlns:a16="http://schemas.microsoft.com/office/drawing/2014/main" id="{1C9014D1-F38D-4A77-95CA-35A7B7B5316C}"/>
              </a:ext>
            </a:extLst>
          </p:cNvPr>
          <p:cNvSpPr txBox="1"/>
          <p:nvPr/>
        </p:nvSpPr>
        <p:spPr>
          <a:xfrm>
            <a:off x="2158597" y="1756958"/>
            <a:ext cx="2340000" cy="689099"/>
          </a:xfrm>
          <a:prstGeom prst="rect">
            <a:avLst/>
          </a:prstGeom>
          <a:noFill/>
        </p:spPr>
        <p:txBody>
          <a:bodyPr wrap="square" rtlCol="0">
            <a:spAutoFit/>
          </a:bodyPr>
          <a:lstStyle/>
          <a:p>
            <a:pPr defTabSz="685783">
              <a:lnSpc>
                <a:spcPts val="1200"/>
              </a:lnSpc>
            </a:pPr>
            <a:r>
              <a:rPr lang="de-DE" sz="900" u="sng">
                <a:solidFill>
                  <a:srgbClr val="002D55"/>
                </a:solidFill>
                <a:latin typeface="Arial"/>
              </a:rPr>
              <a:t>Zeitspende-Konzept</a:t>
            </a:r>
            <a:br>
              <a:rPr lang="de-DE" sz="900">
                <a:solidFill>
                  <a:srgbClr val="002D55"/>
                </a:solidFill>
                <a:latin typeface="Arial"/>
              </a:rPr>
            </a:br>
            <a:r>
              <a:rPr lang="de-DE" sz="700">
                <a:solidFill>
                  <a:srgbClr val="002D55"/>
                </a:solidFill>
                <a:latin typeface="Arial"/>
              </a:rPr>
              <a:t>Ziel: Neue niedrigschwellige </a:t>
            </a:r>
            <a:r>
              <a:rPr lang="de-DE" sz="700" err="1">
                <a:solidFill>
                  <a:srgbClr val="002D55"/>
                </a:solidFill>
                <a:latin typeface="Arial"/>
              </a:rPr>
              <a:t>Engagementform</a:t>
            </a:r>
            <a:r>
              <a:rPr lang="de-DE" sz="700">
                <a:solidFill>
                  <a:srgbClr val="002D55"/>
                </a:solidFill>
                <a:latin typeface="Arial"/>
              </a:rPr>
              <a:t> entwickeln</a:t>
            </a:r>
          </a:p>
          <a:p>
            <a:pPr defTabSz="685783">
              <a:lnSpc>
                <a:spcPts val="1200"/>
              </a:lnSpc>
            </a:pPr>
            <a:r>
              <a:rPr lang="de-DE" sz="700">
                <a:solidFill>
                  <a:srgbClr val="002D55"/>
                </a:solidFill>
                <a:latin typeface="Arial"/>
              </a:rPr>
              <a:t>Teilnehmende: /</a:t>
            </a:r>
          </a:p>
        </p:txBody>
      </p:sp>
      <p:sp>
        <p:nvSpPr>
          <p:cNvPr id="26" name="Textfeld 25">
            <a:extLst>
              <a:ext uri="{FF2B5EF4-FFF2-40B4-BE49-F238E27FC236}">
                <a16:creationId xmlns:a16="http://schemas.microsoft.com/office/drawing/2014/main" id="{264EB48A-1D65-4DA5-9C0A-6930B66B5E3D}"/>
              </a:ext>
            </a:extLst>
          </p:cNvPr>
          <p:cNvSpPr txBox="1"/>
          <p:nvPr/>
        </p:nvSpPr>
        <p:spPr>
          <a:xfrm>
            <a:off x="431992" y="2997944"/>
            <a:ext cx="1511109"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Januar</a:t>
            </a:r>
          </a:p>
        </p:txBody>
      </p:sp>
      <p:sp>
        <p:nvSpPr>
          <p:cNvPr id="27" name="Textfeld 26">
            <a:extLst>
              <a:ext uri="{FF2B5EF4-FFF2-40B4-BE49-F238E27FC236}">
                <a16:creationId xmlns:a16="http://schemas.microsoft.com/office/drawing/2014/main" id="{D8577FE4-3930-468C-8138-3A752E7BFFCB}"/>
              </a:ext>
            </a:extLst>
          </p:cNvPr>
          <p:cNvSpPr txBox="1"/>
          <p:nvPr/>
        </p:nvSpPr>
        <p:spPr>
          <a:xfrm>
            <a:off x="242204" y="3518190"/>
            <a:ext cx="2893833" cy="537455"/>
          </a:xfrm>
          <a:prstGeom prst="rect">
            <a:avLst/>
          </a:prstGeom>
          <a:noFill/>
        </p:spPr>
        <p:txBody>
          <a:bodyPr wrap="square" rtlCol="0">
            <a:spAutoFit/>
          </a:bodyPr>
          <a:lstStyle/>
          <a:p>
            <a:pPr defTabSz="685783">
              <a:lnSpc>
                <a:spcPts val="1200"/>
              </a:lnSpc>
            </a:pPr>
            <a:r>
              <a:rPr lang="de-DE" sz="900" u="sng">
                <a:solidFill>
                  <a:srgbClr val="002D55"/>
                </a:solidFill>
                <a:latin typeface="Arial"/>
              </a:rPr>
              <a:t>Strategie-Checks</a:t>
            </a:r>
          </a:p>
          <a:p>
            <a:pPr defTabSz="685783">
              <a:lnSpc>
                <a:spcPts val="1200"/>
              </a:lnSpc>
            </a:pPr>
            <a:r>
              <a:rPr lang="de-DE" sz="700">
                <a:solidFill>
                  <a:srgbClr val="002D55"/>
                </a:solidFill>
                <a:latin typeface="Arial"/>
              </a:rPr>
              <a:t>Ziel: Online Selbsttest zur Reflektion von Strategievorhaben</a:t>
            </a:r>
          </a:p>
          <a:p>
            <a:pPr defTabSz="685783">
              <a:lnSpc>
                <a:spcPts val="1200"/>
              </a:lnSpc>
            </a:pPr>
            <a:r>
              <a:rPr lang="de-DE" sz="700">
                <a:solidFill>
                  <a:srgbClr val="002D55"/>
                </a:solidFill>
                <a:latin typeface="Arial"/>
              </a:rPr>
              <a:t>Teilnehmende: 202+</a:t>
            </a:r>
          </a:p>
        </p:txBody>
      </p:sp>
      <p:sp>
        <p:nvSpPr>
          <p:cNvPr id="5" name="Textfeld 4">
            <a:extLst>
              <a:ext uri="{FF2B5EF4-FFF2-40B4-BE49-F238E27FC236}">
                <a16:creationId xmlns:a16="http://schemas.microsoft.com/office/drawing/2014/main" id="{F4FC6985-9160-1FA8-3798-6EA5BC2E2246}"/>
              </a:ext>
            </a:extLst>
          </p:cNvPr>
          <p:cNvSpPr txBox="1"/>
          <p:nvPr/>
        </p:nvSpPr>
        <p:spPr>
          <a:xfrm>
            <a:off x="5581349" y="3511311"/>
            <a:ext cx="2136355" cy="1311193"/>
          </a:xfrm>
          <a:prstGeom prst="rect">
            <a:avLst/>
          </a:prstGeom>
          <a:noFill/>
        </p:spPr>
        <p:txBody>
          <a:bodyPr wrap="square" rtlCol="0">
            <a:spAutoFit/>
          </a:bodyPr>
          <a:lstStyle/>
          <a:p>
            <a:pPr defTabSz="685783">
              <a:lnSpc>
                <a:spcPts val="1200"/>
              </a:lnSpc>
            </a:pPr>
            <a:r>
              <a:rPr lang="de-DE" sz="900" u="sng">
                <a:solidFill>
                  <a:srgbClr val="002D55"/>
                </a:solidFill>
                <a:latin typeface="Arial"/>
              </a:rPr>
              <a:t>Schulungen „Nachhaltige Organisationsentwicklung“</a:t>
            </a:r>
            <a:br>
              <a:rPr lang="de-DE" sz="900">
                <a:solidFill>
                  <a:srgbClr val="002D55"/>
                </a:solidFill>
                <a:latin typeface="Arial"/>
              </a:rPr>
            </a:br>
            <a:r>
              <a:rPr lang="de-DE" sz="700">
                <a:solidFill>
                  <a:srgbClr val="002D55"/>
                </a:solidFill>
                <a:latin typeface="Arial"/>
              </a:rPr>
              <a:t>Ziel: praxisrelevantes Wissen für die selbstständige Entwicklung von Strategieprojekten vermitteln</a:t>
            </a:r>
          </a:p>
          <a:p>
            <a:pPr defTabSz="685783">
              <a:lnSpc>
                <a:spcPts val="1200"/>
              </a:lnSpc>
            </a:pPr>
            <a:r>
              <a:rPr lang="de-DE" sz="700">
                <a:solidFill>
                  <a:srgbClr val="002D55"/>
                </a:solidFill>
                <a:latin typeface="Arial"/>
              </a:rPr>
              <a:t>Teilnehmende: 30</a:t>
            </a:r>
          </a:p>
          <a:p>
            <a:pPr algn="ctr" defTabSz="685783">
              <a:lnSpc>
                <a:spcPts val="1200"/>
              </a:lnSpc>
            </a:pPr>
            <a:endParaRPr lang="de-DE" sz="900">
              <a:solidFill>
                <a:srgbClr val="002D55"/>
              </a:solidFill>
              <a:latin typeface="Arial"/>
            </a:endParaRPr>
          </a:p>
          <a:p>
            <a:pPr algn="ctr" defTabSz="685783">
              <a:lnSpc>
                <a:spcPts val="1200"/>
              </a:lnSpc>
            </a:pPr>
            <a:endParaRPr lang="de-DE" sz="900">
              <a:solidFill>
                <a:srgbClr val="002D55"/>
              </a:solidFill>
              <a:latin typeface="Arial"/>
            </a:endParaRPr>
          </a:p>
        </p:txBody>
      </p:sp>
      <p:sp>
        <p:nvSpPr>
          <p:cNvPr id="6" name="Textfeld 5">
            <a:extLst>
              <a:ext uri="{FF2B5EF4-FFF2-40B4-BE49-F238E27FC236}">
                <a16:creationId xmlns:a16="http://schemas.microsoft.com/office/drawing/2014/main" id="{F31BF139-ADDA-4302-D9FD-66178B501DA4}"/>
              </a:ext>
            </a:extLst>
          </p:cNvPr>
          <p:cNvSpPr txBox="1"/>
          <p:nvPr/>
        </p:nvSpPr>
        <p:spPr>
          <a:xfrm>
            <a:off x="7701612" y="3440874"/>
            <a:ext cx="1450580" cy="689099"/>
          </a:xfrm>
          <a:prstGeom prst="rect">
            <a:avLst/>
          </a:prstGeom>
          <a:noFill/>
        </p:spPr>
        <p:txBody>
          <a:bodyPr wrap="square" rtlCol="0">
            <a:spAutoFit/>
          </a:bodyPr>
          <a:lstStyle/>
          <a:p>
            <a:pPr defTabSz="685783">
              <a:lnSpc>
                <a:spcPts val="1200"/>
              </a:lnSpc>
            </a:pPr>
            <a:r>
              <a:rPr lang="de-DE" sz="900" u="sng">
                <a:solidFill>
                  <a:srgbClr val="002D55"/>
                </a:solidFill>
                <a:latin typeface="Arial"/>
              </a:rPr>
              <a:t>Strategietag</a:t>
            </a:r>
            <a:br>
              <a:rPr lang="de-DE" sz="900">
                <a:solidFill>
                  <a:srgbClr val="002D55"/>
                </a:solidFill>
                <a:latin typeface="Arial"/>
              </a:rPr>
            </a:br>
            <a:r>
              <a:rPr lang="de-DE" sz="700">
                <a:solidFill>
                  <a:srgbClr val="002D55"/>
                </a:solidFill>
                <a:latin typeface="Arial"/>
              </a:rPr>
              <a:t>Ziel: Verbandsweiter Austausch zur DRK-Strategie 2030</a:t>
            </a:r>
          </a:p>
          <a:p>
            <a:pPr defTabSz="685783">
              <a:lnSpc>
                <a:spcPts val="1200"/>
              </a:lnSpc>
            </a:pPr>
            <a:r>
              <a:rPr lang="de-DE" sz="700">
                <a:solidFill>
                  <a:srgbClr val="002D55"/>
                </a:solidFill>
                <a:latin typeface="Arial"/>
              </a:rPr>
              <a:t>Teilnehmende: 85</a:t>
            </a:r>
          </a:p>
        </p:txBody>
      </p:sp>
      <p:sp>
        <p:nvSpPr>
          <p:cNvPr id="7" name="Textfeld 6">
            <a:extLst>
              <a:ext uri="{FF2B5EF4-FFF2-40B4-BE49-F238E27FC236}">
                <a16:creationId xmlns:a16="http://schemas.microsoft.com/office/drawing/2014/main" id="{5AAED5B8-0F03-5457-DA48-07357D647219}"/>
              </a:ext>
            </a:extLst>
          </p:cNvPr>
          <p:cNvSpPr txBox="1"/>
          <p:nvPr/>
        </p:nvSpPr>
        <p:spPr>
          <a:xfrm>
            <a:off x="7569931" y="2944936"/>
            <a:ext cx="1905602"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November</a:t>
            </a:r>
          </a:p>
        </p:txBody>
      </p:sp>
      <p:sp>
        <p:nvSpPr>
          <p:cNvPr id="8" name="Ellipse 7">
            <a:extLst>
              <a:ext uri="{FF2B5EF4-FFF2-40B4-BE49-F238E27FC236}">
                <a16:creationId xmlns:a16="http://schemas.microsoft.com/office/drawing/2014/main" id="{CA05AC17-8F6B-6B3A-F726-C378AC5CB309}"/>
              </a:ext>
            </a:extLst>
          </p:cNvPr>
          <p:cNvSpPr/>
          <p:nvPr/>
        </p:nvSpPr>
        <p:spPr>
          <a:xfrm>
            <a:off x="7357787" y="2970436"/>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cxnSp>
        <p:nvCxnSpPr>
          <p:cNvPr id="46" name="Gerader Verbinder 45">
            <a:extLst>
              <a:ext uri="{FF2B5EF4-FFF2-40B4-BE49-F238E27FC236}">
                <a16:creationId xmlns:a16="http://schemas.microsoft.com/office/drawing/2014/main" id="{E41DB8A8-1F60-D116-88F2-B3E92ABE2BD7}"/>
              </a:ext>
            </a:extLst>
          </p:cNvPr>
          <p:cNvCxnSpPr>
            <a:cxnSpLocks/>
          </p:cNvCxnSpPr>
          <p:nvPr/>
        </p:nvCxnSpPr>
        <p:spPr>
          <a:xfrm>
            <a:off x="7472947" y="3009408"/>
            <a:ext cx="1049784"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81D196C1-F18C-2D9E-E577-6A0CDE2E520A}"/>
              </a:ext>
            </a:extLst>
          </p:cNvPr>
          <p:cNvCxnSpPr>
            <a:cxnSpLocks/>
          </p:cNvCxnSpPr>
          <p:nvPr/>
        </p:nvCxnSpPr>
        <p:spPr>
          <a:xfrm rot="5400000" flipH="1" flipV="1">
            <a:off x="4803320" y="3285404"/>
            <a:ext cx="212565" cy="264457"/>
          </a:xfrm>
          <a:prstGeom prst="bentConnector2">
            <a:avLst/>
          </a:prstGeom>
          <a:ln w="12700">
            <a:solidFill>
              <a:srgbClr val="002D55"/>
            </a:solidFill>
          </a:ln>
        </p:spPr>
        <p:style>
          <a:lnRef idx="1">
            <a:schemeClr val="dk1"/>
          </a:lnRef>
          <a:fillRef idx="0">
            <a:schemeClr val="dk1"/>
          </a:fillRef>
          <a:effectRef idx="0">
            <a:schemeClr val="dk1"/>
          </a:effectRef>
          <a:fontRef idx="minor">
            <a:schemeClr val="tx1"/>
          </a:fontRef>
        </p:style>
      </p:cxnSp>
      <p:cxnSp>
        <p:nvCxnSpPr>
          <p:cNvPr id="20" name="Verbinder: gewinkelt 19">
            <a:extLst>
              <a:ext uri="{FF2B5EF4-FFF2-40B4-BE49-F238E27FC236}">
                <a16:creationId xmlns:a16="http://schemas.microsoft.com/office/drawing/2014/main" id="{8132576C-C444-95FB-EEC6-D8217F85564F}"/>
              </a:ext>
            </a:extLst>
          </p:cNvPr>
          <p:cNvCxnSpPr>
            <a:cxnSpLocks/>
            <a:stCxn id="5" idx="0"/>
          </p:cNvCxnSpPr>
          <p:nvPr/>
        </p:nvCxnSpPr>
        <p:spPr>
          <a:xfrm rot="16200000" flipV="1">
            <a:off x="6278616" y="3140400"/>
            <a:ext cx="213191" cy="528632"/>
          </a:xfrm>
          <a:prstGeom prst="bentConnector2">
            <a:avLst/>
          </a:prstGeom>
          <a:ln w="12700">
            <a:solidFill>
              <a:srgbClr val="002D55"/>
            </a:solidFill>
          </a:ln>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32F8B7DC-2BE2-B844-C364-5C98C1831E04}"/>
              </a:ext>
            </a:extLst>
          </p:cNvPr>
          <p:cNvCxnSpPr>
            <a:cxnSpLocks/>
          </p:cNvCxnSpPr>
          <p:nvPr/>
        </p:nvCxnSpPr>
        <p:spPr>
          <a:xfrm>
            <a:off x="3454862" y="3010101"/>
            <a:ext cx="2052000" cy="187"/>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A5BA4CF-4FA9-9B3D-6096-A7E52DDF531B}"/>
              </a:ext>
            </a:extLst>
          </p:cNvPr>
          <p:cNvCxnSpPr>
            <a:cxnSpLocks/>
          </p:cNvCxnSpPr>
          <p:nvPr/>
        </p:nvCxnSpPr>
        <p:spPr>
          <a:xfrm>
            <a:off x="1268177" y="3009408"/>
            <a:ext cx="2016000" cy="192"/>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38E5A632-A9A2-283F-DC48-D4A7EAF3FDD1}"/>
              </a:ext>
            </a:extLst>
          </p:cNvPr>
          <p:cNvSpPr/>
          <p:nvPr/>
        </p:nvSpPr>
        <p:spPr>
          <a:xfrm>
            <a:off x="8531063" y="2970436"/>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cxnSp>
        <p:nvCxnSpPr>
          <p:cNvPr id="34" name="Gerader Verbinder 33">
            <a:extLst>
              <a:ext uri="{FF2B5EF4-FFF2-40B4-BE49-F238E27FC236}">
                <a16:creationId xmlns:a16="http://schemas.microsoft.com/office/drawing/2014/main" id="{14FCDF32-CF08-3B85-9B6A-487A5EDC58EC}"/>
              </a:ext>
            </a:extLst>
          </p:cNvPr>
          <p:cNvCxnSpPr>
            <a:cxnSpLocks/>
          </p:cNvCxnSpPr>
          <p:nvPr/>
        </p:nvCxnSpPr>
        <p:spPr>
          <a:xfrm>
            <a:off x="8646223" y="3009408"/>
            <a:ext cx="396812"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A4DFD254-A369-F569-1475-06EFEDF82E13}"/>
              </a:ext>
            </a:extLst>
          </p:cNvPr>
          <p:cNvSpPr txBox="1"/>
          <p:nvPr/>
        </p:nvSpPr>
        <p:spPr>
          <a:xfrm>
            <a:off x="6191063" y="2361382"/>
            <a:ext cx="2340000"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September</a:t>
            </a:r>
          </a:p>
        </p:txBody>
      </p:sp>
      <p:sp>
        <p:nvSpPr>
          <p:cNvPr id="39" name="Textfeld 38">
            <a:extLst>
              <a:ext uri="{FF2B5EF4-FFF2-40B4-BE49-F238E27FC236}">
                <a16:creationId xmlns:a16="http://schemas.microsoft.com/office/drawing/2014/main" id="{52744433-C1A1-FD7B-3140-7C7787D58320}"/>
              </a:ext>
            </a:extLst>
          </p:cNvPr>
          <p:cNvSpPr txBox="1"/>
          <p:nvPr/>
        </p:nvSpPr>
        <p:spPr>
          <a:xfrm>
            <a:off x="6404986" y="1812717"/>
            <a:ext cx="1905602" cy="689099"/>
          </a:xfrm>
          <a:prstGeom prst="rect">
            <a:avLst/>
          </a:prstGeom>
          <a:noFill/>
        </p:spPr>
        <p:txBody>
          <a:bodyPr wrap="square" rtlCol="0">
            <a:spAutoFit/>
          </a:bodyPr>
          <a:lstStyle/>
          <a:p>
            <a:pPr defTabSz="685783">
              <a:lnSpc>
                <a:spcPts val="1200"/>
              </a:lnSpc>
            </a:pPr>
            <a:r>
              <a:rPr lang="de-DE" sz="900" u="sng">
                <a:solidFill>
                  <a:srgbClr val="002D55"/>
                </a:solidFill>
                <a:latin typeface="Arial"/>
              </a:rPr>
              <a:t>Online-Stammtisch</a:t>
            </a:r>
            <a:br>
              <a:rPr lang="de-DE" sz="675">
                <a:solidFill>
                  <a:srgbClr val="002D55"/>
                </a:solidFill>
                <a:latin typeface="Arial"/>
              </a:rPr>
            </a:br>
            <a:r>
              <a:rPr lang="de-DE" sz="700">
                <a:solidFill>
                  <a:srgbClr val="002D55"/>
                </a:solidFill>
                <a:latin typeface="Arial"/>
              </a:rPr>
              <a:t>Ziel: Regelmäßiger Austausch über die Strategie 2030</a:t>
            </a:r>
          </a:p>
          <a:p>
            <a:pPr defTabSz="685783">
              <a:lnSpc>
                <a:spcPts val="1200"/>
              </a:lnSpc>
            </a:pPr>
            <a:r>
              <a:rPr lang="de-DE" sz="700">
                <a:solidFill>
                  <a:srgbClr val="002D55"/>
                </a:solidFill>
                <a:latin typeface="Arial"/>
              </a:rPr>
              <a:t>Teilnehmende: 90+</a:t>
            </a:r>
          </a:p>
        </p:txBody>
      </p:sp>
    </p:spTree>
    <p:extLst>
      <p:ext uri="{BB962C8B-B14F-4D97-AF65-F5344CB8AC3E}">
        <p14:creationId xmlns:p14="http://schemas.microsoft.com/office/powerpoint/2010/main" val="312705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z="700" dirty="0"/>
              <a:t>Füreinander da. Miteinander stark.</a:t>
            </a:r>
          </a:p>
        </p:txBody>
      </p:sp>
      <p:sp>
        <p:nvSpPr>
          <p:cNvPr id="3" name="Foliennummernplatzhalter 2"/>
          <p:cNvSpPr>
            <a:spLocks noGrp="1"/>
          </p:cNvSpPr>
          <p:nvPr>
            <p:ph type="sldNum" sz="quarter" idx="12"/>
          </p:nvPr>
        </p:nvSpPr>
        <p:spPr/>
        <p:txBody>
          <a:bodyPr/>
          <a:lstStyle/>
          <a:p>
            <a:pPr defTabSz="685783"/>
            <a:fld id="{EADB90F9-9C8B-4738-A50E-8F04301A8C13}" type="slidenum">
              <a:rPr lang="de-DE" sz="700">
                <a:solidFill>
                  <a:prstClr val="black"/>
                </a:solidFill>
                <a:latin typeface="Arial"/>
              </a:rPr>
              <a:pPr defTabSz="685783"/>
              <a:t>9</a:t>
            </a:fld>
            <a:endParaRPr lang="de-DE" sz="700" dirty="0">
              <a:solidFill>
                <a:prstClr val="black"/>
              </a:solidFill>
              <a:latin typeface="Arial"/>
            </a:endParaRPr>
          </a:p>
        </p:txBody>
      </p:sp>
      <p:sp>
        <p:nvSpPr>
          <p:cNvPr id="9" name="Titel 8"/>
          <p:cNvSpPr>
            <a:spLocks noGrp="1"/>
          </p:cNvSpPr>
          <p:nvPr>
            <p:ph type="title"/>
          </p:nvPr>
        </p:nvSpPr>
        <p:spPr>
          <a:xfrm>
            <a:off x="431995" y="539517"/>
            <a:ext cx="8468848" cy="450724"/>
          </a:xfrm>
        </p:spPr>
        <p:txBody>
          <a:bodyPr/>
          <a:lstStyle/>
          <a:p>
            <a:r>
              <a:rPr lang="de-DE"/>
              <a:t>2024 sollte die Anzahl der angesprochenen Aktiven im Rotkreuz noch einmal deutlich erhöht werden.  </a:t>
            </a:r>
          </a:p>
        </p:txBody>
      </p:sp>
      <p:sp>
        <p:nvSpPr>
          <p:cNvPr id="11" name="Rechteck 10">
            <a:extLst>
              <a:ext uri="{FF2B5EF4-FFF2-40B4-BE49-F238E27FC236}">
                <a16:creationId xmlns:a16="http://schemas.microsoft.com/office/drawing/2014/main" id="{3161B5A1-FCE8-46A5-9B23-3CF6C2C217A1}"/>
              </a:ext>
            </a:extLst>
          </p:cNvPr>
          <p:cNvSpPr>
            <a:spLocks noGrp="1" noRot="1" noMove="1" noResize="1" noEditPoints="1" noAdjustHandles="1" noChangeArrowheads="1" noChangeShapeType="1"/>
          </p:cNvSpPr>
          <p:nvPr/>
        </p:nvSpPr>
        <p:spPr>
          <a:xfrm>
            <a:off x="0" y="1573200"/>
            <a:ext cx="9144000" cy="2901600"/>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13" name="Ellipse 12">
            <a:extLst>
              <a:ext uri="{FF2B5EF4-FFF2-40B4-BE49-F238E27FC236}">
                <a16:creationId xmlns:a16="http://schemas.microsoft.com/office/drawing/2014/main" id="{DB4CB7D8-7518-41A0-9F1F-DF893AF11F92}"/>
              </a:ext>
            </a:extLst>
          </p:cNvPr>
          <p:cNvSpPr/>
          <p:nvPr/>
        </p:nvSpPr>
        <p:spPr>
          <a:xfrm>
            <a:off x="1152000"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19" name="Ellipse 18">
            <a:extLst>
              <a:ext uri="{FF2B5EF4-FFF2-40B4-BE49-F238E27FC236}">
                <a16:creationId xmlns:a16="http://schemas.microsoft.com/office/drawing/2014/main" id="{CF391898-709F-4C0A-9AD0-DA25837AD2C3}"/>
              </a:ext>
            </a:extLst>
          </p:cNvPr>
          <p:cNvSpPr/>
          <p:nvPr/>
        </p:nvSpPr>
        <p:spPr>
          <a:xfrm>
            <a:off x="8181706" y="2970099"/>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22" name="Textfeld 21">
            <a:extLst>
              <a:ext uri="{FF2B5EF4-FFF2-40B4-BE49-F238E27FC236}">
                <a16:creationId xmlns:a16="http://schemas.microsoft.com/office/drawing/2014/main" id="{CD617850-6396-427A-B154-ADF75CCA5F5F}"/>
              </a:ext>
            </a:extLst>
          </p:cNvPr>
          <p:cNvSpPr txBox="1"/>
          <p:nvPr/>
        </p:nvSpPr>
        <p:spPr>
          <a:xfrm>
            <a:off x="4138997" y="2411293"/>
            <a:ext cx="1107328"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August</a:t>
            </a:r>
          </a:p>
        </p:txBody>
      </p:sp>
      <p:sp>
        <p:nvSpPr>
          <p:cNvPr id="26" name="Textfeld 25">
            <a:extLst>
              <a:ext uri="{FF2B5EF4-FFF2-40B4-BE49-F238E27FC236}">
                <a16:creationId xmlns:a16="http://schemas.microsoft.com/office/drawing/2014/main" id="{264EB48A-1D65-4DA5-9C0A-6930B66B5E3D}"/>
              </a:ext>
            </a:extLst>
          </p:cNvPr>
          <p:cNvSpPr txBox="1"/>
          <p:nvPr/>
        </p:nvSpPr>
        <p:spPr>
          <a:xfrm>
            <a:off x="1857628" y="2960489"/>
            <a:ext cx="1053895"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Mai</a:t>
            </a:r>
          </a:p>
        </p:txBody>
      </p:sp>
      <p:sp>
        <p:nvSpPr>
          <p:cNvPr id="27" name="Textfeld 26">
            <a:extLst>
              <a:ext uri="{FF2B5EF4-FFF2-40B4-BE49-F238E27FC236}">
                <a16:creationId xmlns:a16="http://schemas.microsoft.com/office/drawing/2014/main" id="{D8577FE4-3930-468C-8138-3A752E7BFFCB}"/>
              </a:ext>
            </a:extLst>
          </p:cNvPr>
          <p:cNvSpPr txBox="1"/>
          <p:nvPr/>
        </p:nvSpPr>
        <p:spPr>
          <a:xfrm>
            <a:off x="771983" y="3554616"/>
            <a:ext cx="2138450" cy="842988"/>
          </a:xfrm>
          <a:prstGeom prst="rect">
            <a:avLst/>
          </a:prstGeom>
          <a:noFill/>
        </p:spPr>
        <p:txBody>
          <a:bodyPr wrap="square" rtlCol="0">
            <a:spAutoFit/>
          </a:bodyPr>
          <a:lstStyle/>
          <a:p>
            <a:pPr defTabSz="685783">
              <a:lnSpc>
                <a:spcPts val="1200"/>
              </a:lnSpc>
            </a:pPr>
            <a:r>
              <a:rPr lang="de-DE" sz="900" u="sng">
                <a:solidFill>
                  <a:srgbClr val="002D55"/>
                </a:solidFill>
                <a:latin typeface="Arial"/>
              </a:rPr>
              <a:t>Strategie-Tasche</a:t>
            </a:r>
            <a:endParaRPr lang="de-DE" sz="900">
              <a:solidFill>
                <a:srgbClr val="002D55"/>
              </a:solidFill>
              <a:latin typeface="Arial"/>
            </a:endParaRPr>
          </a:p>
          <a:p>
            <a:pPr defTabSz="685783">
              <a:lnSpc>
                <a:spcPts val="1200"/>
              </a:lnSpc>
            </a:pPr>
            <a:r>
              <a:rPr lang="de-DE" sz="675">
                <a:solidFill>
                  <a:srgbClr val="002D55"/>
                </a:solidFill>
                <a:latin typeface="Arial"/>
              </a:rPr>
              <a:t>Ziel: Unterstützung bei der selbstständigen Umsetzung von Strategievorhaben in den Gliederungen</a:t>
            </a:r>
          </a:p>
          <a:p>
            <a:pPr defTabSz="685783">
              <a:lnSpc>
                <a:spcPts val="1200"/>
              </a:lnSpc>
            </a:pPr>
            <a:r>
              <a:rPr lang="de-DE" sz="675">
                <a:solidFill>
                  <a:srgbClr val="002D55"/>
                </a:solidFill>
                <a:latin typeface="Arial"/>
              </a:rPr>
              <a:t>Teilnehmende: 40 (450)</a:t>
            </a:r>
          </a:p>
        </p:txBody>
      </p:sp>
      <p:cxnSp>
        <p:nvCxnSpPr>
          <p:cNvPr id="4" name="Gerader Verbinder 3">
            <a:extLst>
              <a:ext uri="{FF2B5EF4-FFF2-40B4-BE49-F238E27FC236}">
                <a16:creationId xmlns:a16="http://schemas.microsoft.com/office/drawing/2014/main" id="{6375516A-15B8-17E5-2362-5F31202C0C0C}"/>
              </a:ext>
            </a:extLst>
          </p:cNvPr>
          <p:cNvCxnSpPr>
            <a:cxnSpLocks/>
          </p:cNvCxnSpPr>
          <p:nvPr/>
        </p:nvCxnSpPr>
        <p:spPr>
          <a:xfrm flipV="1">
            <a:off x="1280601" y="3010863"/>
            <a:ext cx="1023869" cy="2338"/>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36E0EA8C-14BC-417B-3032-B286B293C945}"/>
              </a:ext>
            </a:extLst>
          </p:cNvPr>
          <p:cNvSpPr txBox="1"/>
          <p:nvPr/>
        </p:nvSpPr>
        <p:spPr>
          <a:xfrm>
            <a:off x="441157" y="2411293"/>
            <a:ext cx="1512000"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April</a:t>
            </a:r>
          </a:p>
        </p:txBody>
      </p:sp>
      <p:sp>
        <p:nvSpPr>
          <p:cNvPr id="6" name="Textfeld 5">
            <a:extLst>
              <a:ext uri="{FF2B5EF4-FFF2-40B4-BE49-F238E27FC236}">
                <a16:creationId xmlns:a16="http://schemas.microsoft.com/office/drawing/2014/main" id="{91B17899-7930-8ED6-DAF3-89B5D9ECBC5C}"/>
              </a:ext>
            </a:extLst>
          </p:cNvPr>
          <p:cNvSpPr txBox="1"/>
          <p:nvPr/>
        </p:nvSpPr>
        <p:spPr>
          <a:xfrm>
            <a:off x="-2" y="1566744"/>
            <a:ext cx="2304471" cy="996876"/>
          </a:xfrm>
          <a:prstGeom prst="rect">
            <a:avLst/>
          </a:prstGeom>
          <a:noFill/>
        </p:spPr>
        <p:txBody>
          <a:bodyPr wrap="square" rtlCol="0">
            <a:spAutoFit/>
          </a:bodyPr>
          <a:lstStyle/>
          <a:p>
            <a:pPr defTabSz="685783">
              <a:lnSpc>
                <a:spcPts val="1200"/>
              </a:lnSpc>
            </a:pPr>
            <a:r>
              <a:rPr lang="de-DE" sz="900" u="sng">
                <a:solidFill>
                  <a:srgbClr val="002D55"/>
                </a:solidFill>
                <a:latin typeface="Arial"/>
              </a:rPr>
              <a:t>Schulungen „Erfolgreiches Projektmanagement in Veränderungsprozessen“</a:t>
            </a:r>
            <a:endParaRPr lang="de-DE" sz="900">
              <a:solidFill>
                <a:srgbClr val="002D55"/>
              </a:solidFill>
              <a:latin typeface="Arial"/>
            </a:endParaRPr>
          </a:p>
          <a:p>
            <a:pPr defTabSz="685783">
              <a:lnSpc>
                <a:spcPts val="1200"/>
              </a:lnSpc>
            </a:pPr>
            <a:r>
              <a:rPr lang="de-DE" sz="675">
                <a:solidFill>
                  <a:srgbClr val="002D55"/>
                </a:solidFill>
                <a:latin typeface="Arial"/>
              </a:rPr>
              <a:t>Ziel: praxisrelevantes Wissen für die selbstständige Entwicklung von Strategieprojekten vermitteln</a:t>
            </a:r>
          </a:p>
          <a:p>
            <a:pPr defTabSz="685783">
              <a:lnSpc>
                <a:spcPts val="1200"/>
              </a:lnSpc>
            </a:pPr>
            <a:r>
              <a:rPr lang="de-DE" sz="675">
                <a:solidFill>
                  <a:srgbClr val="002D55"/>
                </a:solidFill>
                <a:latin typeface="Arial"/>
              </a:rPr>
              <a:t>Teilnehmende: 22</a:t>
            </a:r>
          </a:p>
        </p:txBody>
      </p:sp>
      <p:sp>
        <p:nvSpPr>
          <p:cNvPr id="21" name="Textfeld 20">
            <a:extLst>
              <a:ext uri="{FF2B5EF4-FFF2-40B4-BE49-F238E27FC236}">
                <a16:creationId xmlns:a16="http://schemas.microsoft.com/office/drawing/2014/main" id="{6E3CE371-7599-D3DD-F40D-A49B26C8B7AF}"/>
              </a:ext>
            </a:extLst>
          </p:cNvPr>
          <p:cNvSpPr txBox="1"/>
          <p:nvPr/>
        </p:nvSpPr>
        <p:spPr>
          <a:xfrm>
            <a:off x="7014790" y="1611050"/>
            <a:ext cx="2237240" cy="849528"/>
          </a:xfrm>
          <a:prstGeom prst="rect">
            <a:avLst/>
          </a:prstGeom>
          <a:noFill/>
        </p:spPr>
        <p:txBody>
          <a:bodyPr wrap="square" rtlCol="0">
            <a:spAutoFit/>
          </a:bodyPr>
          <a:lstStyle/>
          <a:p>
            <a:pPr defTabSz="685783">
              <a:lnSpc>
                <a:spcPts val="1200"/>
              </a:lnSpc>
            </a:pPr>
            <a:r>
              <a:rPr lang="de-DE" sz="900" u="sng">
                <a:solidFill>
                  <a:srgbClr val="002D55"/>
                </a:solidFill>
                <a:latin typeface="Arial"/>
              </a:rPr>
              <a:t>Co-Kreativ-Camp</a:t>
            </a:r>
          </a:p>
          <a:p>
            <a:pPr defTabSz="685783">
              <a:lnSpc>
                <a:spcPts val="1200"/>
              </a:lnSpc>
            </a:pPr>
            <a:r>
              <a:rPr lang="de-DE" sz="675">
                <a:solidFill>
                  <a:srgbClr val="002D55"/>
                </a:solidFill>
                <a:latin typeface="Arial"/>
              </a:rPr>
              <a:t>Ziel: Austausch im Roten Kreuz und mit Partnern des DRK zu Kooperationen und Projekten​</a:t>
            </a:r>
          </a:p>
          <a:p>
            <a:pPr defTabSz="685783">
              <a:lnSpc>
                <a:spcPts val="1200"/>
              </a:lnSpc>
            </a:pPr>
            <a:r>
              <a:rPr lang="de-DE" sz="675">
                <a:solidFill>
                  <a:srgbClr val="002D55"/>
                </a:solidFill>
                <a:latin typeface="Arial"/>
              </a:rPr>
              <a:t>Teilnehmende: / (200+)</a:t>
            </a:r>
          </a:p>
          <a:p>
            <a:pPr defTabSz="685783">
              <a:lnSpc>
                <a:spcPts val="1200"/>
              </a:lnSpc>
            </a:pPr>
            <a:endParaRPr lang="de-DE" sz="900" u="sng">
              <a:solidFill>
                <a:srgbClr val="002D55"/>
              </a:solidFill>
              <a:latin typeface="Arial"/>
            </a:endParaRPr>
          </a:p>
        </p:txBody>
      </p:sp>
      <p:sp>
        <p:nvSpPr>
          <p:cNvPr id="28" name="Textfeld 27">
            <a:extLst>
              <a:ext uri="{FF2B5EF4-FFF2-40B4-BE49-F238E27FC236}">
                <a16:creationId xmlns:a16="http://schemas.microsoft.com/office/drawing/2014/main" id="{9B9D1593-245B-1EEA-7079-2340AE260495}"/>
              </a:ext>
            </a:extLst>
          </p:cNvPr>
          <p:cNvSpPr txBox="1"/>
          <p:nvPr/>
        </p:nvSpPr>
        <p:spPr>
          <a:xfrm>
            <a:off x="7369331" y="2358928"/>
            <a:ext cx="1602049" cy="491994"/>
          </a:xfrm>
          <a:prstGeom prst="rect">
            <a:avLst/>
          </a:prstGeom>
          <a:noFill/>
        </p:spPr>
        <p:txBody>
          <a:bodyPr wrap="square" rtlCol="0">
            <a:spAutoFit/>
          </a:bodyPr>
          <a:lstStyle/>
          <a:p>
            <a:pPr algn="ctr" defTabSz="685783">
              <a:lnSpc>
                <a:spcPts val="3600"/>
              </a:lnSpc>
            </a:pPr>
            <a:r>
              <a:rPr lang="de-DE" sz="1800" b="1">
                <a:solidFill>
                  <a:srgbClr val="FF0000"/>
                </a:solidFill>
                <a:latin typeface="Georgia" panose="02040502050405020303" pitchFamily="18" charset="0"/>
              </a:rPr>
              <a:t>Oktober</a:t>
            </a:r>
          </a:p>
        </p:txBody>
      </p:sp>
      <p:sp>
        <p:nvSpPr>
          <p:cNvPr id="30" name="Ellipse 29">
            <a:extLst>
              <a:ext uri="{FF2B5EF4-FFF2-40B4-BE49-F238E27FC236}">
                <a16:creationId xmlns:a16="http://schemas.microsoft.com/office/drawing/2014/main" id="{C1C72468-FB42-2616-1BA5-07AAF59FFFD1}"/>
              </a:ext>
            </a:extLst>
          </p:cNvPr>
          <p:cNvSpPr/>
          <p:nvPr/>
        </p:nvSpPr>
        <p:spPr>
          <a:xfrm>
            <a:off x="2325170" y="2970000"/>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sp>
        <p:nvSpPr>
          <p:cNvPr id="31" name="Ellipse 30">
            <a:extLst>
              <a:ext uri="{FF2B5EF4-FFF2-40B4-BE49-F238E27FC236}">
                <a16:creationId xmlns:a16="http://schemas.microsoft.com/office/drawing/2014/main" id="{F0E11AA5-4089-DD4B-27D8-E2515CFF0BAB}"/>
              </a:ext>
            </a:extLst>
          </p:cNvPr>
          <p:cNvSpPr/>
          <p:nvPr/>
        </p:nvSpPr>
        <p:spPr>
          <a:xfrm>
            <a:off x="4670195" y="2968831"/>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800">
              <a:solidFill>
                <a:prstClr val="white"/>
              </a:solidFill>
              <a:latin typeface="Arial"/>
            </a:endParaRPr>
          </a:p>
        </p:txBody>
      </p:sp>
      <p:cxnSp>
        <p:nvCxnSpPr>
          <p:cNvPr id="101" name="Gerader Verbinder 100">
            <a:extLst>
              <a:ext uri="{FF2B5EF4-FFF2-40B4-BE49-F238E27FC236}">
                <a16:creationId xmlns:a16="http://schemas.microsoft.com/office/drawing/2014/main" id="{E399F914-4791-4F9F-C7F2-3CEA635338F6}"/>
              </a:ext>
            </a:extLst>
          </p:cNvPr>
          <p:cNvCxnSpPr>
            <a:cxnSpLocks/>
          </p:cNvCxnSpPr>
          <p:nvPr/>
        </p:nvCxnSpPr>
        <p:spPr>
          <a:xfrm flipV="1">
            <a:off x="-1" y="3009601"/>
            <a:ext cx="1116000" cy="9411"/>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FAF8ADA7-3C0D-97E9-9692-A3CB46D1415A}"/>
              </a:ext>
            </a:extLst>
          </p:cNvPr>
          <p:cNvCxnSpPr>
            <a:cxnSpLocks/>
          </p:cNvCxnSpPr>
          <p:nvPr/>
        </p:nvCxnSpPr>
        <p:spPr>
          <a:xfrm>
            <a:off x="8311931" y="3008431"/>
            <a:ext cx="828000" cy="0"/>
          </a:xfrm>
          <a:prstGeom prst="line">
            <a:avLst/>
          </a:prstGeom>
          <a:ln w="19050" cap="rnd" cmpd="sng">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2D85B0B-B510-181E-8C73-16BCDEEB3DCB}"/>
              </a:ext>
            </a:extLst>
          </p:cNvPr>
          <p:cNvCxnSpPr>
            <a:cxnSpLocks/>
          </p:cNvCxnSpPr>
          <p:nvPr/>
        </p:nvCxnSpPr>
        <p:spPr>
          <a:xfrm flipV="1">
            <a:off x="2450040" y="3009601"/>
            <a:ext cx="1008000" cy="433"/>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F8E6C432-B56B-23B7-8F53-899082E2CD0C}"/>
              </a:ext>
            </a:extLst>
          </p:cNvPr>
          <p:cNvCxnSpPr>
            <a:cxnSpLocks/>
          </p:cNvCxnSpPr>
          <p:nvPr/>
        </p:nvCxnSpPr>
        <p:spPr>
          <a:xfrm flipV="1">
            <a:off x="3357409" y="3010864"/>
            <a:ext cx="1362773" cy="2338"/>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25AEA4C-23BA-977A-BB23-A32A9ECE72A2}"/>
              </a:ext>
            </a:extLst>
          </p:cNvPr>
          <p:cNvCxnSpPr>
            <a:cxnSpLocks/>
          </p:cNvCxnSpPr>
          <p:nvPr/>
        </p:nvCxnSpPr>
        <p:spPr>
          <a:xfrm>
            <a:off x="4783381" y="3012358"/>
            <a:ext cx="1024087"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0F55CE79-E2BC-BD22-B7E2-A47F8391F06F}"/>
              </a:ext>
            </a:extLst>
          </p:cNvPr>
          <p:cNvCxnSpPr>
            <a:cxnSpLocks/>
          </p:cNvCxnSpPr>
          <p:nvPr/>
        </p:nvCxnSpPr>
        <p:spPr>
          <a:xfrm>
            <a:off x="5836681" y="3010812"/>
            <a:ext cx="1152041" cy="1699"/>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5965682D-1EE1-03D2-B0EF-E009B9C109D0}"/>
              </a:ext>
            </a:extLst>
          </p:cNvPr>
          <p:cNvCxnSpPr>
            <a:cxnSpLocks/>
          </p:cNvCxnSpPr>
          <p:nvPr/>
        </p:nvCxnSpPr>
        <p:spPr>
          <a:xfrm flipV="1">
            <a:off x="7010723" y="3000076"/>
            <a:ext cx="1152758" cy="9412"/>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7C07169E-C1FA-2647-00E4-61CD8595B4D1}"/>
              </a:ext>
            </a:extLst>
          </p:cNvPr>
          <p:cNvCxnSpPr>
            <a:cxnSpLocks/>
          </p:cNvCxnSpPr>
          <p:nvPr/>
        </p:nvCxnSpPr>
        <p:spPr>
          <a:xfrm>
            <a:off x="194982" y="2541038"/>
            <a:ext cx="577001" cy="193176"/>
          </a:xfrm>
          <a:prstGeom prst="bentConnector3">
            <a:avLst>
              <a:gd name="adj1" fmla="val -106"/>
            </a:avLst>
          </a:prstGeom>
          <a:ln w="12700">
            <a:solidFill>
              <a:srgbClr val="002D55"/>
            </a:solidFill>
          </a:ln>
        </p:spPr>
        <p:style>
          <a:lnRef idx="1">
            <a:schemeClr val="dk1"/>
          </a:lnRef>
          <a:fillRef idx="0">
            <a:schemeClr val="dk1"/>
          </a:fillRef>
          <a:effectRef idx="0">
            <a:schemeClr val="dk1"/>
          </a:effectRef>
          <a:fontRef idx="minor">
            <a:schemeClr val="tx1"/>
          </a:fontRef>
        </p:style>
      </p:cxnSp>
      <p:cxnSp>
        <p:nvCxnSpPr>
          <p:cNvPr id="44" name="Verbinder: gewinkelt 43">
            <a:extLst>
              <a:ext uri="{FF2B5EF4-FFF2-40B4-BE49-F238E27FC236}">
                <a16:creationId xmlns:a16="http://schemas.microsoft.com/office/drawing/2014/main" id="{2ECFDC7B-7EC9-E39B-3AA9-01AA44116943}"/>
              </a:ext>
            </a:extLst>
          </p:cNvPr>
          <p:cNvCxnSpPr>
            <a:cxnSpLocks/>
          </p:cNvCxnSpPr>
          <p:nvPr/>
        </p:nvCxnSpPr>
        <p:spPr>
          <a:xfrm rot="10800000" flipV="1">
            <a:off x="1622534" y="2734213"/>
            <a:ext cx="1288989" cy="356"/>
          </a:xfrm>
          <a:prstGeom prst="bentConnector3">
            <a:avLst>
              <a:gd name="adj1" fmla="val 50000"/>
            </a:avLst>
          </a:prstGeom>
          <a:ln w="12700">
            <a:solidFill>
              <a:srgbClr val="002D55"/>
            </a:solidFill>
          </a:ln>
        </p:spPr>
        <p:style>
          <a:lnRef idx="1">
            <a:schemeClr val="dk1"/>
          </a:lnRef>
          <a:fillRef idx="0">
            <a:schemeClr val="dk1"/>
          </a:fillRef>
          <a:effectRef idx="0">
            <a:schemeClr val="dk1"/>
          </a:effectRef>
          <a:fontRef idx="minor">
            <a:schemeClr val="tx1"/>
          </a:fontRef>
        </p:style>
      </p:cxnSp>
      <p:sp>
        <p:nvSpPr>
          <p:cNvPr id="51" name="Textfeld 50">
            <a:extLst>
              <a:ext uri="{FF2B5EF4-FFF2-40B4-BE49-F238E27FC236}">
                <a16:creationId xmlns:a16="http://schemas.microsoft.com/office/drawing/2014/main" id="{6F313CF1-5452-A8BA-F90A-11379106E8DD}"/>
              </a:ext>
            </a:extLst>
          </p:cNvPr>
          <p:cNvSpPr txBox="1"/>
          <p:nvPr/>
        </p:nvSpPr>
        <p:spPr>
          <a:xfrm>
            <a:off x="2086869" y="1631009"/>
            <a:ext cx="2187521" cy="842988"/>
          </a:xfrm>
          <a:prstGeom prst="rect">
            <a:avLst/>
          </a:prstGeom>
          <a:noFill/>
        </p:spPr>
        <p:txBody>
          <a:bodyPr wrap="square" rtlCol="0">
            <a:spAutoFit/>
          </a:bodyPr>
          <a:lstStyle/>
          <a:p>
            <a:pPr defTabSz="685783">
              <a:lnSpc>
                <a:spcPts val="1200"/>
              </a:lnSpc>
            </a:pPr>
            <a:r>
              <a:rPr lang="de-DE" sz="900" u="sng">
                <a:solidFill>
                  <a:srgbClr val="002D55"/>
                </a:solidFill>
                <a:latin typeface="Arial"/>
              </a:rPr>
              <a:t>Online-Diskussionsreihe „Gen Z und Alpha im Ehrenamt“</a:t>
            </a:r>
            <a:endParaRPr lang="de-DE" sz="675">
              <a:solidFill>
                <a:srgbClr val="002D55"/>
              </a:solidFill>
              <a:latin typeface="Arial"/>
            </a:endParaRPr>
          </a:p>
          <a:p>
            <a:pPr defTabSz="685783">
              <a:lnSpc>
                <a:spcPts val="1200"/>
              </a:lnSpc>
            </a:pPr>
            <a:r>
              <a:rPr lang="de-DE" sz="675">
                <a:solidFill>
                  <a:srgbClr val="002D55"/>
                </a:solidFill>
                <a:latin typeface="Arial"/>
              </a:rPr>
              <a:t>Ziel: Diskussionsreihe zur Attraktivität des Ehrenamts</a:t>
            </a:r>
          </a:p>
          <a:p>
            <a:pPr defTabSz="685783">
              <a:lnSpc>
                <a:spcPts val="1200"/>
              </a:lnSpc>
            </a:pPr>
            <a:r>
              <a:rPr lang="de-DE" sz="675">
                <a:solidFill>
                  <a:srgbClr val="002D55"/>
                </a:solidFill>
                <a:latin typeface="Arial"/>
              </a:rPr>
              <a:t>Teilnehmende: 205+</a:t>
            </a:r>
          </a:p>
        </p:txBody>
      </p:sp>
      <p:cxnSp>
        <p:nvCxnSpPr>
          <p:cNvPr id="12" name="Gerader Verbinder 11">
            <a:extLst>
              <a:ext uri="{FF2B5EF4-FFF2-40B4-BE49-F238E27FC236}">
                <a16:creationId xmlns:a16="http://schemas.microsoft.com/office/drawing/2014/main" id="{559D2843-9E6E-27CB-5C90-0A91BBA58111}"/>
              </a:ext>
            </a:extLst>
          </p:cNvPr>
          <p:cNvCxnSpPr>
            <a:cxnSpLocks/>
          </p:cNvCxnSpPr>
          <p:nvPr/>
        </p:nvCxnSpPr>
        <p:spPr>
          <a:xfrm flipV="1">
            <a:off x="2911523" y="2411293"/>
            <a:ext cx="0" cy="32714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FEA6720C-DAB4-31F5-1CAE-4BA842905AA0}"/>
              </a:ext>
            </a:extLst>
          </p:cNvPr>
          <p:cNvCxnSpPr>
            <a:cxnSpLocks/>
          </p:cNvCxnSpPr>
          <p:nvPr/>
        </p:nvCxnSpPr>
        <p:spPr>
          <a:xfrm flipV="1">
            <a:off x="7450179" y="2302629"/>
            <a:ext cx="0" cy="35466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0F036183-9A01-17AC-D5B9-ACB565587800}"/>
              </a:ext>
            </a:extLst>
          </p:cNvPr>
          <p:cNvCxnSpPr>
            <a:cxnSpLocks/>
          </p:cNvCxnSpPr>
          <p:nvPr/>
        </p:nvCxnSpPr>
        <p:spPr>
          <a:xfrm>
            <a:off x="7450179" y="2657290"/>
            <a:ext cx="18884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7" name="Gruppieren 46">
            <a:extLst>
              <a:ext uri="{FF2B5EF4-FFF2-40B4-BE49-F238E27FC236}">
                <a16:creationId xmlns:a16="http://schemas.microsoft.com/office/drawing/2014/main" id="{EBD6D193-27DD-A84D-CBFC-575CBE33153A}"/>
              </a:ext>
            </a:extLst>
          </p:cNvPr>
          <p:cNvGrpSpPr/>
          <p:nvPr/>
        </p:nvGrpSpPr>
        <p:grpSpPr>
          <a:xfrm rot="10800000">
            <a:off x="1311110" y="3261439"/>
            <a:ext cx="749861" cy="327146"/>
            <a:chOff x="2265938" y="3231763"/>
            <a:chExt cx="1288989" cy="327146"/>
          </a:xfrm>
        </p:grpSpPr>
        <p:cxnSp>
          <p:nvCxnSpPr>
            <p:cNvPr id="39" name="Verbinder: gewinkelt 38">
              <a:extLst>
                <a:ext uri="{FF2B5EF4-FFF2-40B4-BE49-F238E27FC236}">
                  <a16:creationId xmlns:a16="http://schemas.microsoft.com/office/drawing/2014/main" id="{52C81667-F15B-B2F5-38ED-BB5E71C07753}"/>
                </a:ext>
              </a:extLst>
            </p:cNvPr>
            <p:cNvCxnSpPr>
              <a:cxnSpLocks/>
            </p:cNvCxnSpPr>
            <p:nvPr/>
          </p:nvCxnSpPr>
          <p:spPr>
            <a:xfrm rot="10800000" flipV="1">
              <a:off x="2265938" y="3554683"/>
              <a:ext cx="1288989" cy="356"/>
            </a:xfrm>
            <a:prstGeom prst="bentConnector3">
              <a:avLst>
                <a:gd name="adj1" fmla="val 50000"/>
              </a:avLst>
            </a:prstGeom>
            <a:ln w="12700">
              <a:solidFill>
                <a:srgbClr val="002D55"/>
              </a:solidFill>
            </a:ln>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8527A329-901B-6D21-C018-F019A16566D0}"/>
                </a:ext>
              </a:extLst>
            </p:cNvPr>
            <p:cNvCxnSpPr>
              <a:cxnSpLocks/>
            </p:cNvCxnSpPr>
            <p:nvPr/>
          </p:nvCxnSpPr>
          <p:spPr>
            <a:xfrm flipV="1">
              <a:off x="3554927" y="3231763"/>
              <a:ext cx="0" cy="32714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509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heme/theme1.xml><?xml version="1.0" encoding="utf-8"?>
<a:theme xmlns:a="http://schemas.openxmlformats.org/drawingml/2006/main" name="Office – ohne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3FA4014C-33EB-4B51-BB67-573F4E01A6C0}"/>
    </a:ext>
  </a:extLst>
</a:theme>
</file>

<file path=ppt/theme/theme2.xml><?xml version="1.0" encoding="utf-8"?>
<a:theme xmlns:a="http://schemas.openxmlformats.org/drawingml/2006/main" name="Office – mit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C830D808-8ECC-4608-9FA9-1E9D7AF241B0}"/>
    </a:ext>
  </a:extLst>
</a:theme>
</file>

<file path=ppt/theme/theme3.xml><?xml version="1.0" encoding="utf-8"?>
<a:theme xmlns:a="http://schemas.openxmlformats.org/drawingml/2006/main" name="Kapiteltre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432410BA-0ABB-46C7-A5D6-DC647245BC49}"/>
    </a:ext>
  </a:extLst>
</a:theme>
</file>

<file path=ppt/theme/theme4.xml><?xml version="1.0" encoding="utf-8"?>
<a:theme xmlns:a="http://schemas.openxmlformats.org/drawingml/2006/main" name="Offic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K_Praesentation_4zu3.potx" id="{13D9987C-E4AF-4A07-8AD5-87C04EA76555}" vid="{BBBCB798-0BCD-4663-9E12-19E6E2CB83CD}"/>
    </a:ext>
  </a:extLst>
</a:theme>
</file>

<file path=ppt/theme/theme5.xml><?xml version="1.0" encoding="utf-8"?>
<a:theme xmlns:a="http://schemas.openxmlformats.org/drawingml/2006/main" name="1_Office – ohne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3FA4014C-33EB-4B51-BB67-573F4E01A6C0}"/>
    </a:ext>
  </a:extLst>
</a:theme>
</file>

<file path=ppt/theme/theme6.xml><?xml version="1.0" encoding="utf-8"?>
<a:theme xmlns:a="http://schemas.openxmlformats.org/drawingml/2006/main" name="1_Office – mit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C830D808-8ECC-4608-9FA9-1E9D7AF241B0}"/>
    </a:ext>
  </a:extLst>
</a:theme>
</file>

<file path=ppt/theme/theme7.xml><?xml version="1.0" encoding="utf-8"?>
<a:theme xmlns:a="http://schemas.openxmlformats.org/drawingml/2006/main" name="2_Office – mit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C830D808-8ECC-4608-9FA9-1E9D7AF241B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F09A0C15EED9C347A47BC689E4C13F2E" ma:contentTypeVersion="499" ma:contentTypeDescription="Ein neues Dokument erstellen." ma:contentTypeScope="" ma:versionID="cea37f6467265d3042d3ea281eb81f1f">
  <xsd:schema xmlns:xsd="http://www.w3.org/2001/XMLSchema" xmlns:xs="http://www.w3.org/2001/XMLSchema" xmlns:p="http://schemas.microsoft.com/office/2006/metadata/properties" xmlns:ns2="d4c87017-4c1d-4edb-b356-50187f87b433" xmlns:ns3="5d74c7cb-e2f6-4ea0-ac56-3b9fad540a1d" targetNamespace="http://schemas.microsoft.com/office/2006/metadata/properties" ma:root="true" ma:fieldsID="f1c20e85714bb10dde1a86ecd960032f" ns2:_="" ns3:_="">
    <xsd:import namespace="d4c87017-4c1d-4edb-b356-50187f87b433"/>
    <xsd:import namespace="5d74c7cb-e2f6-4ea0-ac56-3b9fad540a1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87017-4c1d-4edb-b356-50187f87b433"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6" nillable="true" ma:displayName="Taxonomy Catch All Column" ma:hidden="true" ma:list="{b0ae6c43-e8a6-4c35-8d35-226fc43fdcda}" ma:internalName="TaxCatchAll" ma:showField="CatchAllData" ma:web="d4c87017-4c1d-4edb-b356-50187f87b4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74c7cb-e2f6-4ea0-ac56-3b9fad540a1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4b42da31-f07d-4bc5-921b-0bfb276d62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d4c87017-4c1d-4edb-b356-50187f87b433" xsi:nil="true"/>
    <lcf76f155ced4ddcb4097134ff3c332f xmlns="5d74c7cb-e2f6-4ea0-ac56-3b9fad540a1d">
      <Terms xmlns="http://schemas.microsoft.com/office/infopath/2007/PartnerControls"/>
    </lcf76f155ced4ddcb4097134ff3c332f>
    <_dlc_DocId xmlns="d4c87017-4c1d-4edb-b356-50187f87b433">Y7DEUYCN3CT5-1838230626-108683</_dlc_DocId>
    <_dlc_DocIdUrl xmlns="d4c87017-4c1d-4edb-b356-50187f87b433">
      <Url>https://drkgsberlin.sharepoint.com/sites/Bereich_1/_layouts/15/DocIdRedir.aspx?ID=Y7DEUYCN3CT5-1838230626-108683</Url>
      <Description>Y7DEUYCN3CT5-1838230626-108683</Description>
    </_dlc_DocIdUrl>
  </documentManagement>
</p:properties>
</file>

<file path=customXml/itemProps1.xml><?xml version="1.0" encoding="utf-8"?>
<ds:datastoreItem xmlns:ds="http://schemas.openxmlformats.org/officeDocument/2006/customXml" ds:itemID="{DBFC9BE5-A820-4193-A651-A46C3D805E59}">
  <ds:schemaRefs>
    <ds:schemaRef ds:uri="http://schemas.microsoft.com/sharepoint/v3/contenttype/forms"/>
  </ds:schemaRefs>
</ds:datastoreItem>
</file>

<file path=customXml/itemProps2.xml><?xml version="1.0" encoding="utf-8"?>
<ds:datastoreItem xmlns:ds="http://schemas.openxmlformats.org/officeDocument/2006/customXml" ds:itemID="{F43B217A-607F-4152-ABE9-8D4085CC0D17}">
  <ds:schemaRefs>
    <ds:schemaRef ds:uri="http://schemas.microsoft.com/sharepoint/events"/>
  </ds:schemaRefs>
</ds:datastoreItem>
</file>

<file path=customXml/itemProps3.xml><?xml version="1.0" encoding="utf-8"?>
<ds:datastoreItem xmlns:ds="http://schemas.openxmlformats.org/officeDocument/2006/customXml" ds:itemID="{4CA3042C-DC99-4EFC-ADD8-BB97F0F72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87017-4c1d-4edb-b356-50187f87b433"/>
    <ds:schemaRef ds:uri="5d74c7cb-e2f6-4ea0-ac56-3b9fad540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A03FFA8-751F-44EB-A196-BB377B932599}">
  <ds:schemaRefs>
    <ds:schemaRef ds:uri="5d74c7cb-e2f6-4ea0-ac56-3b9fad540a1d"/>
    <ds:schemaRef ds:uri="d4c87017-4c1d-4edb-b356-50187f87b4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DRK_Praesentation_16zu9</Template>
  <TotalTime>0</TotalTime>
  <Words>2444</Words>
  <Application>Microsoft Office PowerPoint</Application>
  <PresentationFormat>Bildschirmpräsentation (16:9)</PresentationFormat>
  <Paragraphs>306</Paragraphs>
  <Slides>24</Slides>
  <Notes>13</Notes>
  <HiddenSlides>0</HiddenSlides>
  <MMClips>0</MMClips>
  <ScaleCrop>false</ScaleCrop>
  <HeadingPairs>
    <vt:vector size="6" baseType="variant">
      <vt:variant>
        <vt:lpstr>Verwendete Schriftarten</vt:lpstr>
      </vt:variant>
      <vt:variant>
        <vt:i4>8</vt:i4>
      </vt:variant>
      <vt:variant>
        <vt:lpstr>Design</vt:lpstr>
      </vt:variant>
      <vt:variant>
        <vt:i4>7</vt:i4>
      </vt:variant>
      <vt:variant>
        <vt:lpstr>Folientitel</vt:lpstr>
      </vt:variant>
      <vt:variant>
        <vt:i4>24</vt:i4>
      </vt:variant>
    </vt:vector>
  </HeadingPairs>
  <TitlesOfParts>
    <vt:vector size="39" baseType="lpstr">
      <vt:lpstr>Arial</vt:lpstr>
      <vt:lpstr>Calibri</vt:lpstr>
      <vt:lpstr>Georgia</vt:lpstr>
      <vt:lpstr>HelveticaNeueLT Std</vt:lpstr>
      <vt:lpstr>HelveticaNeueLT Std Lt</vt:lpstr>
      <vt:lpstr>HelveticaNeueLT Std Med</vt:lpstr>
      <vt:lpstr>Symbol</vt:lpstr>
      <vt:lpstr>Verdana</vt:lpstr>
      <vt:lpstr>Office – ohne Fußzeile</vt:lpstr>
      <vt:lpstr>Office – mit Fußzeile</vt:lpstr>
      <vt:lpstr>Kapiteltrenner</vt:lpstr>
      <vt:lpstr>Office</vt:lpstr>
      <vt:lpstr>1_Office – ohne Fußzeile</vt:lpstr>
      <vt:lpstr>1_Office – mit Fußzeile</vt:lpstr>
      <vt:lpstr>2_Office – mit Fußzeile</vt:lpstr>
      <vt:lpstr>Die Umsetzung der DRK-Strategie 2030</vt:lpstr>
      <vt:lpstr>PowerPoint-Präsentation</vt:lpstr>
      <vt:lpstr>Die DRK-Strategie Füreinander da. Miteinander stark.  wurde unter großer Beteiligung entwickelt.</vt:lpstr>
      <vt:lpstr>Ein Leitbild beschreibt die Richtlinie für die Umsetzung bis 2030.</vt:lpstr>
      <vt:lpstr>Überblick Strategieumsetzung 2023 - 2024</vt:lpstr>
      <vt:lpstr>Für die Umsetzung des ersten Hauptziels der DRK-Strategie 2030 wurde ein Schwerpunkt mit fünf Maßnahmen formuliert.</vt:lpstr>
      <vt:lpstr>Für die Umsetzung wurde ein Maßnahmenpaket geschnürt, das verschiedene Aspekte berücksichtigte.</vt:lpstr>
      <vt:lpstr>2023 haben sich verbandsweit etwa 500 Personen mit der Umsetzung der DRK-Strategie 2030 beschäftigt. </vt:lpstr>
      <vt:lpstr>2024 sollte die Anzahl der angesprochenen Aktiven im Rotkreuz noch einmal deutlich erhöht werden.  </vt:lpstr>
      <vt:lpstr>Die Landesverbände setzen die Strategie angepasst und nach dem eigenen Bedarf um.</vt:lpstr>
      <vt:lpstr>Die Landesverbände berichten regelmäßig über strategische Vorhaben in ihrer Gliederung.</vt:lpstr>
      <vt:lpstr>Strategie-Schwerpunkt 2025 - 2027</vt:lpstr>
      <vt:lpstr>Für die Strategieumsetzung ab 2025 rücken weitere Ziele in den Fokus der Bearbeitung.</vt:lpstr>
      <vt:lpstr>Bis einschließlich 2027 werden das zweite Hauptziel und die dazugehörigen Teilziele umgesetzt.</vt:lpstr>
      <vt:lpstr>PowerPoint-Präsentation</vt:lpstr>
      <vt:lpstr>PowerPoint-Präsentation</vt:lpstr>
      <vt:lpstr>PowerPoint-Präsentation</vt:lpstr>
      <vt:lpstr>Für die Bearbeitung der strategischen Ziele wurde der Fokuszeitraum 2025 bis 2027 gewählt.</vt:lpstr>
      <vt:lpstr>Strategieprogramm 2025</vt:lpstr>
      <vt:lpstr>Nach Berlin im Jahr 2023, findet  der DRK-Strategie-Tag 2025   am 2. Oktober in Mainz statt.</vt:lpstr>
      <vt:lpstr>Das Schulungsprogramm startet im Juli 2025. Bewerbungen für eine Teilnahme sind ab sofort möglich. </vt:lpstr>
      <vt:lpstr>Mit dem Strategie-Förderprogramm werden innovative Projekte mit bis zu 10.000 Euro gefördert.</vt:lpstr>
      <vt:lpstr>Informationen und Möglichkeiten zum Mitmachen gibt es auf der Webseite der DRK-Strategie 2030.</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Eichmann</dc:creator>
  <cp:lastModifiedBy>Thomas Eichmann</cp:lastModifiedBy>
  <cp:revision>4</cp:revision>
  <dcterms:created xsi:type="dcterms:W3CDTF">2024-10-15T10:39:04Z</dcterms:created>
  <dcterms:modified xsi:type="dcterms:W3CDTF">2025-08-25T07:26:51Z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o_HilfslinienVertical">
    <vt:lpwstr>CustomLayout</vt:lpwstr>
  </property>
  <property fmtid="{D5CDD505-2E9C-101B-9397-08002B2CF9AE}" pid="3" name="ho_HilfslinienVertical1">
    <vt:lpwstr>1.2</vt:lpwstr>
  </property>
  <property fmtid="{D5CDD505-2E9C-101B-9397-08002B2CF9AE}" pid="4" name="ho_HilfslinienVertical2">
    <vt:lpwstr>12.4</vt:lpwstr>
  </property>
  <property fmtid="{D5CDD505-2E9C-101B-9397-08002B2CF9AE}" pid="5" name="ho_HilfslinienVertical3">
    <vt:lpwstr>13</vt:lpwstr>
  </property>
  <property fmtid="{D5CDD505-2E9C-101B-9397-08002B2CF9AE}" pid="6" name="ho_HilfslinienVertical4">
    <vt:lpwstr>24.2</vt:lpwstr>
  </property>
  <property fmtid="{D5CDD505-2E9C-101B-9397-08002B2CF9AE}" pid="7" name="ho_HilfslinienVertical5">
    <vt:lpwstr>23.9</vt:lpwstr>
  </property>
  <property fmtid="{D5CDD505-2E9C-101B-9397-08002B2CF9AE}" pid="8" name="ho_HilfslinienVertical6">
    <vt:lpwstr>5.2</vt:lpwstr>
  </property>
  <property fmtid="{D5CDD505-2E9C-101B-9397-08002B2CF9AE}" pid="9" name="ho_HilfslinienVertical7">
    <vt:lpwstr/>
  </property>
  <property fmtid="{D5CDD505-2E9C-101B-9397-08002B2CF9AE}" pid="10" name="ho_HilfslinienVertical8">
    <vt:lpwstr/>
  </property>
  <property fmtid="{D5CDD505-2E9C-101B-9397-08002B2CF9AE}" pid="11" name="ho_HilfslinienVertical9">
    <vt:lpwstr/>
  </property>
  <property fmtid="{D5CDD505-2E9C-101B-9397-08002B2CF9AE}" pid="12" name="ho_HilfslinienVertical10">
    <vt:lpwstr/>
  </property>
  <property fmtid="{D5CDD505-2E9C-101B-9397-08002B2CF9AE}" pid="13" name="ho_HilfslinienVertical11">
    <vt:lpwstr/>
  </property>
  <property fmtid="{D5CDD505-2E9C-101B-9397-08002B2CF9AE}" pid="14" name="ho_HilfslinienVertical12">
    <vt:lpwstr/>
  </property>
  <property fmtid="{D5CDD505-2E9C-101B-9397-08002B2CF9AE}" pid="15" name="ho_HilfslinienVertical13">
    <vt:lpwstr/>
  </property>
  <property fmtid="{D5CDD505-2E9C-101B-9397-08002B2CF9AE}" pid="16" name="ho_HilfslinienVertical14">
    <vt:lpwstr/>
  </property>
  <property fmtid="{D5CDD505-2E9C-101B-9397-08002B2CF9AE}" pid="17" name="ho_HilfslinienVertical15">
    <vt:lpwstr/>
  </property>
  <property fmtid="{D5CDD505-2E9C-101B-9397-08002B2CF9AE}" pid="18" name="ho_HilfslinienVertical16">
    <vt:lpwstr/>
  </property>
  <property fmtid="{D5CDD505-2E9C-101B-9397-08002B2CF9AE}" pid="19" name="ho_HilfslinienVertical17">
    <vt:lpwstr/>
  </property>
  <property fmtid="{D5CDD505-2E9C-101B-9397-08002B2CF9AE}" pid="20" name="ho_HilfslinienVertical18">
    <vt:lpwstr/>
  </property>
  <property fmtid="{D5CDD505-2E9C-101B-9397-08002B2CF9AE}" pid="21" name="ho_HilfslinienVertical19">
    <vt:lpwstr/>
  </property>
  <property fmtid="{D5CDD505-2E9C-101B-9397-08002B2CF9AE}" pid="22" name="ho_HilfslinienVertical20">
    <vt:lpwstr/>
  </property>
  <property fmtid="{D5CDD505-2E9C-101B-9397-08002B2CF9AE}" pid="23" name="ho_HilfslinienHorizontal">
    <vt:lpwstr>CustomLayout</vt:lpwstr>
  </property>
  <property fmtid="{D5CDD505-2E9C-101B-9397-08002B2CF9AE}" pid="24" name="ho_HilfslinienHorizontal1">
    <vt:lpwstr>.6</vt:lpwstr>
  </property>
  <property fmtid="{D5CDD505-2E9C-101B-9397-08002B2CF9AE}" pid="25" name="ho_HilfslinienHorizontal2">
    <vt:lpwstr>1.8</vt:lpwstr>
  </property>
  <property fmtid="{D5CDD505-2E9C-101B-9397-08002B2CF9AE}" pid="26" name="ho_HilfslinienHorizontal3">
    <vt:lpwstr>2.4</vt:lpwstr>
  </property>
  <property fmtid="{D5CDD505-2E9C-101B-9397-08002B2CF9AE}" pid="27" name="ho_HilfslinienHorizontal4">
    <vt:lpwstr>9.6</vt:lpwstr>
  </property>
  <property fmtid="{D5CDD505-2E9C-101B-9397-08002B2CF9AE}" pid="28" name="ho_HilfslinienHorizontal5">
    <vt:lpwstr>10.2</vt:lpwstr>
  </property>
  <property fmtid="{D5CDD505-2E9C-101B-9397-08002B2CF9AE}" pid="29" name="ho_HilfslinienHorizontal6">
    <vt:lpwstr>9.3</vt:lpwstr>
  </property>
  <property fmtid="{D5CDD505-2E9C-101B-9397-08002B2CF9AE}" pid="30" name="ho_HilfslinienHorizontal7">
    <vt:lpwstr>2</vt:lpwstr>
  </property>
  <property fmtid="{D5CDD505-2E9C-101B-9397-08002B2CF9AE}" pid="31" name="ho_HilfslinienHorizontal8">
    <vt:lpwstr>12.588</vt:lpwstr>
  </property>
  <property fmtid="{D5CDD505-2E9C-101B-9397-08002B2CF9AE}" pid="32" name="ho_HilfslinienHorizontal9">
    <vt:lpwstr>5</vt:lpwstr>
  </property>
  <property fmtid="{D5CDD505-2E9C-101B-9397-08002B2CF9AE}" pid="33" name="ho_HilfslinienHorizontal10">
    <vt:lpwstr/>
  </property>
  <property fmtid="{D5CDD505-2E9C-101B-9397-08002B2CF9AE}" pid="34" name="ho_HilfslinienHorizontal11">
    <vt:lpwstr/>
  </property>
  <property fmtid="{D5CDD505-2E9C-101B-9397-08002B2CF9AE}" pid="35" name="ho_HilfslinienHorizontal12">
    <vt:lpwstr/>
  </property>
  <property fmtid="{D5CDD505-2E9C-101B-9397-08002B2CF9AE}" pid="36" name="ho_HilfslinienHorizontal13">
    <vt:lpwstr/>
  </property>
  <property fmtid="{D5CDD505-2E9C-101B-9397-08002B2CF9AE}" pid="37" name="ho_HilfslinienHorizontal14">
    <vt:lpwstr/>
  </property>
  <property fmtid="{D5CDD505-2E9C-101B-9397-08002B2CF9AE}" pid="38" name="ho_HilfslinienHorizontal15">
    <vt:lpwstr/>
  </property>
  <property fmtid="{D5CDD505-2E9C-101B-9397-08002B2CF9AE}" pid="39" name="ho_HilfslinienHorizontal16">
    <vt:lpwstr/>
  </property>
  <property fmtid="{D5CDD505-2E9C-101B-9397-08002B2CF9AE}" pid="40" name="ho_HilfslinienHorizontal17">
    <vt:lpwstr/>
  </property>
  <property fmtid="{D5CDD505-2E9C-101B-9397-08002B2CF9AE}" pid="41" name="ho_HilfslinienHorizontal18">
    <vt:lpwstr/>
  </property>
  <property fmtid="{D5CDD505-2E9C-101B-9397-08002B2CF9AE}" pid="42" name="ho_HilfslinienHorizontal19">
    <vt:lpwstr/>
  </property>
  <property fmtid="{D5CDD505-2E9C-101B-9397-08002B2CF9AE}" pid="43" name="ho_HilfslinienHorizontal20">
    <vt:lpwstr/>
  </property>
  <property fmtid="{D5CDD505-2E9C-101B-9397-08002B2CF9AE}" pid="44" name="ContentTypeId">
    <vt:lpwstr>0x010100F09A0C15EED9C347A47BC689E4C13F2E</vt:lpwstr>
  </property>
  <property fmtid="{D5CDD505-2E9C-101B-9397-08002B2CF9AE}" pid="45" name="MediaServiceImageTags">
    <vt:lpwstr/>
  </property>
  <property fmtid="{D5CDD505-2E9C-101B-9397-08002B2CF9AE}" pid="46" name="_dlc_DocIdItemGuid">
    <vt:lpwstr>47adecd3-163e-405c-8e10-4941a9fabf37</vt:lpwstr>
  </property>
</Properties>
</file>